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2206841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24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10-12,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28-30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10-12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14324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9825473"/>
              </p:ext>
            </p:extLst>
          </p:nvPr>
        </p:nvGraphicFramePr>
        <p:xfrm>
          <a:off x="5024438" y="3857628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238092" y="246083"/>
            <a:ext cx="4714908" cy="2724925"/>
            <a:chOff x="238092" y="246083"/>
            <a:chExt cx="4714908" cy="272492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238092" y="785794"/>
              <a:ext cx="4714908" cy="21852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618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2332</cp:revision>
  <cp:lastPrinted>2021-07-01T03:56:27Z</cp:lastPrinted>
  <dcterms:created xsi:type="dcterms:W3CDTF">2018-03-27T06:03:00Z</dcterms:created>
  <dcterms:modified xsi:type="dcterms:W3CDTF">2022-09-23T09:37:06Z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