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023112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357562"/>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90707315"/>
              </p:ext>
            </p:extLst>
          </p:nvPr>
        </p:nvGraphicFramePr>
        <p:xfrm>
          <a:off x="5095876" y="3929066"/>
          <a:ext cx="4548188" cy="2510060"/>
        </p:xfrm>
        <a:graphic>
          <a:graphicData uri="http://schemas.openxmlformats.org/drawingml/2006/table">
            <a:tbl>
              <a:tblPr firstRow="1" bandRow="1">
                <a:tableStyleId>{5C22544A-7EE6-4342-B048-85BDC9FD1C3A}</a:tableStyleId>
              </a:tblPr>
              <a:tblGrid>
                <a:gridCol w="1750118">
                  <a:extLst>
                    <a:ext uri="{9D8B030D-6E8A-4147-A177-3AD203B41FA5}">
                      <a16:colId xmlns:a16="http://schemas.microsoft.com/office/drawing/2014/main" xmlns="" val="3583770891"/>
                    </a:ext>
                  </a:extLst>
                </a:gridCol>
                <a:gridCol w="1396297">
                  <a:extLst>
                    <a:ext uri="{9D8B030D-6E8A-4147-A177-3AD203B41FA5}">
                      <a16:colId xmlns:a16="http://schemas.microsoft.com/office/drawing/2014/main" xmlns="" val="1276116030"/>
                    </a:ext>
                  </a:extLst>
                </a:gridCol>
                <a:gridCol w="1401773">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23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солтүстіктен, солтүстік-шығыстан 2-7 </a:t>
            </a:r>
            <a:r>
              <a:rPr lang="kk-KZ" sz="1200" dirty="0" smtClean="0">
                <a:solidFill>
                  <a:prstClr val="black"/>
                </a:solidFill>
                <a:latin typeface="Times New Roman" pitchFamily="18" charset="0"/>
                <a:cs typeface="Times New Roman" pitchFamily="18" charset="0"/>
              </a:rPr>
              <a:t>м/с. Ауа температурасы түнде 5-7° жылы, күндіз 28-30°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4438" y="3000372"/>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4438" y="2071678"/>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4507130"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17823</TotalTime>
  <Words>641</Words>
  <Application>Microsoft Office PowerPoint</Application>
  <PresentationFormat>Лист A4 (210x297 мм)</PresentationFormat>
  <Paragraphs>108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2541</cp:revision>
  <cp:lastPrinted>2021-07-01T03:56:27Z</cp:lastPrinted>
  <dcterms:created xsi:type="dcterms:W3CDTF">2018-03-27T06:03:00Z</dcterms:created>
  <dcterms:modified xsi:type="dcterms:W3CDTF">2022-09-23T09:05:07Z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