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18" y="-4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68772676"/>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846659"/>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24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23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24</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14-16,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28-30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smtClean="0">
                <a:solidFill>
                  <a:srgbClr val="000000"/>
                </a:solidFill>
                <a:latin typeface="Times New Roman" panose="02020603050405020304" pitchFamily="18" charset="0"/>
                <a:cs typeface="Times New Roman" panose="02020603050405020304" pitchFamily="18" charset="0"/>
              </a:rPr>
              <a:t>25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24 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25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38686" y="3500438"/>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307181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1562" y="1928802"/>
            <a:ext cx="478634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қыркүйек тәуілік бойы</a:t>
            </a:r>
            <a:r>
              <a:rPr lang="ru-RU" sz="1200" dirty="0" smtClean="0">
                <a:solidFill>
                  <a:schemeClr val="tx1"/>
                </a:solidFill>
                <a:latin typeface="Times New Roman" panose="02020603050405020304" pitchFamily="18" charset="0"/>
                <a:cs typeface="Times New Roman" panose="02020603050405020304" pitchFamily="18" charset="0"/>
              </a:rPr>
              <a:t>, 25 </a:t>
            </a:r>
            <a:r>
              <a:rPr lang="ru-RU" sz="1200" dirty="0" err="1" smtClean="0">
                <a:solidFill>
                  <a:schemeClr val="tx1"/>
                </a:solidFill>
                <a:latin typeface="Times New Roman" panose="02020603050405020304" pitchFamily="18" charset="0"/>
                <a:cs typeface="Times New Roman" panose="02020603050405020304" pitchFamily="18" charset="0"/>
              </a:rPr>
              <a:t>қыркүйек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төмендейді 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14556</TotalTime>
  <Words>581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2433</cp:revision>
  <cp:lastPrinted>2021-07-01T07:38:07Z</cp:lastPrinted>
  <dcterms:created xsi:type="dcterms:W3CDTF">2018-03-27T06:03:00Z</dcterms:created>
  <dcterms:modified xsi:type="dcterms:W3CDTF">2022-09-23T06:41:11Z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