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3492" y="-11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73240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9-11,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95876" y="4000504"/>
          <a:ext cx="4572032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29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361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9122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167314" y="3000372"/>
            <a:ext cx="4429156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14605</TotalTime>
  <Words>636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2388</cp:revision>
  <cp:lastPrinted>2021-07-01T03:56:27Z</cp:lastPrinted>
  <dcterms:created xsi:type="dcterms:W3CDTF">2018-03-27T06:03:00Z</dcterms:created>
  <dcterms:modified xsi:type="dcterms:W3CDTF">2022-09-23T06:50:29Z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