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сентября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юго-восточный 3-8 м/с. Температура воздуха ночью  15-17, днем 32-34 тепла.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00240"/>
            <a:ext cx="4643470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5" y="3143248"/>
            <a:ext cx="4572033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238092" y="714356"/>
            <a:ext cx="4653567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12894</TotalTime>
  <Words>678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2371</cp:revision>
  <cp:lastPrinted>2021-07-01T03:56:27Z</cp:lastPrinted>
  <dcterms:created xsi:type="dcterms:W3CDTF">2018-03-27T06:03:00Z</dcterms:created>
  <dcterms:modified xsi:type="dcterms:W3CDTF">2022-09-23T07:49:47Z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