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4660"/>
  </p:normalViewPr>
  <p:slideViewPr>
    <p:cSldViewPr showGuides="1">
      <p:cViewPr varScale="1">
        <p:scale>
          <a:sx n="110" d="100"/>
          <a:sy n="110" d="100"/>
        </p:scale>
        <p:origin x="-2094" y="-8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546577097"/>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266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24438" y="2285992"/>
            <a:ext cx="467252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24 </a:t>
            </a:r>
            <a:r>
              <a:rPr lang="kk-KZ" sz="1200" dirty="0" smtClean="0">
                <a:solidFill>
                  <a:srgbClr val="000000"/>
                </a:solidFill>
                <a:latin typeface="Times New Roman" panose="02020603050405020304" pitchFamily="18" charset="0"/>
                <a:cs typeface="Times New Roman" panose="02020603050405020304" pitchFamily="18" charset="0"/>
              </a:rPr>
              <a:t>қыркүйек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25 </a:t>
            </a:r>
            <a:r>
              <a:rPr lang="kk-KZ" sz="1200" dirty="0" smtClean="0">
                <a:solidFill>
                  <a:srgbClr val="000000"/>
                </a:solidFill>
                <a:latin typeface="Times New Roman" panose="02020603050405020304" pitchFamily="18" charset="0"/>
                <a:cs typeface="Times New Roman" panose="02020603050405020304" pitchFamily="18" charset="0"/>
              </a:rPr>
              <a:t>қыркүйекке</a:t>
            </a:r>
            <a:r>
              <a:rPr lang="ru-RU" sz="1200" dirty="0" smtClean="0">
                <a:solidFill>
                  <a:schemeClr val="tx1"/>
                </a:solidFill>
                <a:latin typeface="Times New Roman" panose="02020603050405020304" pitchFamily="18" charset="0"/>
                <a:cs typeface="Times New Roman" panose="02020603050405020304" pitchFamily="18" charset="0"/>
              </a:rPr>
              <a:t> қараған </a:t>
            </a:r>
            <a:r>
              <a:rPr lang="ru-RU" sz="12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етеді.    </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қала бойынша </a:t>
            </a:r>
            <a:r>
              <a:rPr lang="ru-RU" sz="1200" dirty="0" err="1">
                <a:solidFill>
                  <a:schemeClr val="tx1"/>
                </a:solidFill>
                <a:latin typeface="Times New Roman" panose="02020603050405020304" pitchFamily="18" charset="0"/>
                <a:cs typeface="Times New Roman" panose="02020603050405020304" pitchFamily="18" charset="0"/>
              </a:rPr>
              <a:t>ауаның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smtClean="0">
                <a:solidFill>
                  <a:schemeClr val="tx1"/>
                </a:solidFill>
                <a:latin typeface="Times New Roman" panose="02020603050405020304" pitchFamily="18" charset="0"/>
                <a:cs typeface="Times New Roman" panose="02020603050405020304" pitchFamily="18" charset="0"/>
              </a:rPr>
              <a:t> деп </a:t>
            </a:r>
            <a:r>
              <a:rPr lang="ru-RU" sz="12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060642366"/>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1587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23</a:t>
            </a:r>
            <a:r>
              <a:rPr lang="kk-KZ" altLang="ru-RU" sz="1200" b="1" dirty="0" smtClean="0">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қыркүйек</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24 қыркүйекке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23 </a:t>
            </a:r>
            <a:r>
              <a:rPr lang="kk-KZ" altLang="ru-RU" sz="1100" b="1" dirty="0">
                <a:solidFill>
                  <a:prstClr val="black"/>
                </a:solidFill>
                <a:latin typeface="Times New Roman" panose="02020603050405020304" pitchFamily="18" charset="0"/>
                <a:cs typeface="Times New Roman" panose="02020603050405020304" pitchFamily="18" charset="0"/>
              </a:rPr>
              <a:t>қыркүйек</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24 </a:t>
            </a:r>
            <a:r>
              <a:rPr lang="ru-RU" altLang="ru-RU" sz="1100" b="1" dirty="0" err="1" smtClean="0">
                <a:solidFill>
                  <a:srgbClr val="000000"/>
                </a:solidFill>
                <a:latin typeface="Times New Roman" panose="02020603050405020304" pitchFamily="18" charset="0"/>
                <a:cs typeface="Times New Roman" panose="02020603050405020304" pitchFamily="18" charset="0"/>
              </a:rPr>
              <a:t>қыркүйек</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жауын-шашынсыз</a:t>
            </a:r>
            <a:r>
              <a:rPr lang="kk-KZ" sz="1100" dirty="0" smtClean="0">
                <a:solidFill>
                  <a:prstClr val="black"/>
                </a:solidFill>
                <a:latin typeface="Times New Roman" pitchFamily="18" charset="0"/>
                <a:cs typeface="Times New Roman" pitchFamily="18" charset="0"/>
              </a:rPr>
              <a:t>. Жел</a:t>
            </a:r>
            <a:r>
              <a:rPr lang="kk-KZ" sz="1100" dirty="0" smtClean="0">
                <a:solidFill>
                  <a:srgbClr val="000000"/>
                </a:solidFill>
                <a:latin typeface="Times New Roman" panose="02020603050405020304" pitchFamily="18" charset="0"/>
                <a:cs typeface="Times New Roman" panose="02020603050405020304" pitchFamily="18" charset="0"/>
                <a:sym typeface="+mn-ea"/>
              </a:rPr>
              <a:t> оңтүстік-шығыстан солтүстік-батысқа ауыспалы, </a:t>
            </a:r>
            <a:r>
              <a:rPr lang="kk-KZ" sz="1100" dirty="0" smtClean="0">
                <a:solidFill>
                  <a:prstClr val="black"/>
                </a:solidFill>
                <a:latin typeface="Times New Roman" pitchFamily="18" charset="0"/>
                <a:cs typeface="Times New Roman" pitchFamily="18" charset="0"/>
              </a:rPr>
              <a:t>күші 9-14 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18-20, күндіз 27-29 жылы.</a:t>
            </a:r>
          </a:p>
          <a:p>
            <a:pPr lvl="0" algn="ctr"/>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25 қыркүйекке</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24 </a:t>
            </a:r>
            <a:r>
              <a:rPr lang="ru-RU" sz="1100" b="1" dirty="0" err="1" smtClean="0">
                <a:solidFill>
                  <a:srgbClr val="000000"/>
                </a:solidFill>
                <a:latin typeface="Times New Roman" panose="02020603050405020304" pitchFamily="18" charset="0"/>
                <a:cs typeface="Times New Roman" panose="02020603050405020304" pitchFamily="18" charset="0"/>
              </a:rPr>
              <a:t>қыркүйек</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25 </a:t>
            </a:r>
            <a:r>
              <a:rPr lang="kk-KZ" sz="1100" b="1" dirty="0" smtClean="0">
                <a:solidFill>
                  <a:srgbClr val="000000"/>
                </a:solidFill>
                <a:latin typeface="Times New Roman" panose="02020603050405020304" pitchFamily="18" charset="0"/>
                <a:cs typeface="Times New Roman" panose="02020603050405020304" pitchFamily="18" charset="0"/>
              </a:rPr>
              <a:t>қыркүйек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prstClr val="black"/>
                </a:solidFill>
                <a:latin typeface="Times New Roman" pitchFamily="18" charset="0"/>
                <a:cs typeface="Times New Roman" pitchFamily="18" charset="0"/>
              </a:rPr>
              <a:t>, жаңбыр, найзағай.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18-20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95875" y="3357562"/>
            <a:ext cx="4572033"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xmlns=""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Нурланова А.А.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 name="Прямоугольник 1"/>
          <p:cNvSpPr/>
          <p:nvPr/>
        </p:nvSpPr>
        <p:spPr>
          <a:xfrm>
            <a:off x="302994" y="792056"/>
            <a:ext cx="1754904" cy="338554"/>
          </a:xfrm>
          <a:prstGeom prst="rect">
            <a:avLst/>
          </a:prstGeom>
          <a:noFill/>
        </p:spPr>
        <p:txBody>
          <a:bodyPr wrap="none">
            <a:spAutoFit/>
          </a:bodyPr>
          <a:lstStyle/>
          <a:p>
            <a:pPr indent="176213" algn="just">
              <a:spcAft>
                <a:spcPts val="0"/>
              </a:spcAft>
            </a:pPr>
            <a:r>
              <a:rPr lang="kk-KZ" sz="1600" dirty="0">
                <a:latin typeface="Times New Roman" panose="02020603050405020304" pitchFamily="18" charset="0"/>
                <a:cs typeface="Times New Roman" panose="02020603050405020304" pitchFamily="18" charset="0"/>
              </a:rPr>
              <a:t>Ұсыныстар жоқ</a:t>
            </a:r>
            <a:endParaRPr lang="ru-RU" sz="16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xmlns=""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17952</TotalTime>
  <Words>587</Words>
  <Application>Microsoft Office PowerPoint</Application>
  <PresentationFormat>Лист A4 (210x297 мм)</PresentationFormat>
  <Paragraphs>105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2406</cp:revision>
  <cp:lastPrinted>2021-07-01T07:38:07Z</cp:lastPrinted>
  <dcterms:created xsi:type="dcterms:W3CDTF">2018-03-27T06:03:00Z</dcterms:created>
  <dcterms:modified xsi:type="dcterms:W3CDTF">2022-09-23T08:21:06Z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