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79880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24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южный 7-12 м/с. Температура воздуха ночью 9-11, днем 26-28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25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25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7-9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24439" y="1857364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сентября, ночью 25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95876" y="3000372"/>
            <a:ext cx="457203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17465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2780</cp:revision>
  <cp:lastPrinted>2021-11-30T05:55:24Z</cp:lastPrinted>
  <dcterms:created xsi:type="dcterms:W3CDTF">2018-03-27T06:03:00Z</dcterms:created>
  <dcterms:modified xsi:type="dcterms:W3CDTF">2022-09-23T07:05:28Z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