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000240"/>
            <a:ext cx="4680169" cy="1015663"/>
          </a:xfrm>
          <a:prstGeom prst="rect">
            <a:avLst/>
          </a:prstGeom>
          <a:solidFill>
            <a:srgbClr val="FB8005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сентября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городу ожидается повышенный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сентября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сентября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Без осадков. Ветер южный, юго-западный 3-8 м/с. Температура воздуха ночью 8-10, днем 27-29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сентября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сентября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Без осадков. Ветер юго-западный 3-8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10-12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307181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238092" y="642918"/>
            <a:ext cx="4667249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13106</TotalTime>
  <Words>657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2331</cp:revision>
  <cp:lastPrinted>2021-07-01T03:56:27Z</cp:lastPrinted>
  <dcterms:created xsi:type="dcterms:W3CDTF">2018-03-27T06:03:00Z</dcterms:created>
  <dcterms:modified xsi:type="dcterms:W3CDTF">2022-09-23T07:26:57Z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