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8416287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24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7-12 м/с. Температура воздуха ночью 10-12, днем 30-32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дождь. Ветер юго-восточный 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2181" y="3786190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0292142"/>
              </p:ext>
            </p:extLst>
          </p:nvPr>
        </p:nvGraphicFramePr>
        <p:xfrm>
          <a:off x="5024438" y="4357694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95877" y="3357562"/>
            <a:ext cx="457203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214554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66654" y="246083"/>
            <a:ext cx="4786346" cy="2633721"/>
            <a:chOff x="166654" y="246083"/>
            <a:chExt cx="4786346" cy="263372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66654" y="571480"/>
              <a:ext cx="4697412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algn="just"/>
              <a:r>
                <a:rPr lang="kk-KZ" sz="1200" dirty="0" smtClean="0"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15363</TotalTime>
  <Words>642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2434</cp:revision>
  <cp:lastPrinted>2021-07-01T03:56:27Z</cp:lastPrinted>
  <dcterms:created xsi:type="dcterms:W3CDTF">2018-03-27T06:03:00Z</dcterms:created>
  <dcterms:modified xsi:type="dcterms:W3CDTF">2022-09-23T07:57:59Z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