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-1932" y="-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467740203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№266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сентября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3852" y="391432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23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сентября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749303021"/>
              </p:ext>
            </p:extLst>
          </p:nvPr>
        </p:nvGraphicFramePr>
        <p:xfrm>
          <a:off x="5025122" y="4416195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1478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сентября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Без осадков. Ветер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северо-восточный 2-7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 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5-7°, днем 25-27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  <a:p>
            <a:pPr lvl="0" indent="177800" algn="ctr"/>
            <a:endParaRPr lang="kk-KZ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25 сентября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 2-7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5-7°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04878" y="2485333"/>
            <a:ext cx="4681537" cy="830997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</a:t>
            </a:r>
            <a:endParaRPr lang="ru-RU" altLang="en-US" sz="12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182563" algn="just"/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городу ожидается высокий уровень  загрязнения воздуха.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5022233" y="3462044"/>
            <a:ext cx="4680169" cy="276999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2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481831"/>
            <a:ext cx="4294837" cy="965989"/>
            <a:chOff x="523875" y="3979586"/>
            <a:chExt cx="4294837" cy="1059489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699" y="3979586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7164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Нурланова А.А.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1604245768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908189785"/>
              </p:ext>
            </p:extLst>
          </p:nvPr>
        </p:nvGraphicFramePr>
        <p:xfrm>
          <a:off x="5215876" y="5425316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</a:t>
                      </a:r>
                      <a:r>
                        <a:rPr lang="en-US" altLang="x-none"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en-US" altLang="x-none" sz="800" b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ukpp@meteo.kz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6" name="TextBox 25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1236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- людям, страдающим хроническими заболеваниями легких, 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сердечно-сосудистыми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аллергическими заболеваниями, при нахождении на открытом воздухе, необходимо иметь при себе необходимые лекарственные препараты;</a:t>
            </a: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</a:p>
          <a:p>
            <a:pPr indent="176213" algn="just">
              <a:spcAft>
                <a:spcPts val="0"/>
              </a:spcAft>
            </a:pP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16360</TotalTime>
  <Words>585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nurlanova_a</cp:lastModifiedBy>
  <cp:revision>2384</cp:revision>
  <cp:lastPrinted>2021-10-14T11:15:53Z</cp:lastPrinted>
  <dcterms:created xsi:type="dcterms:W3CDTF">2018-03-27T06:03:00Z</dcterms:created>
  <dcterms:modified xsi:type="dcterms:W3CDTF">2022-09-23T08:54:29Z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