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266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a:t>
            </a:r>
            <a:r>
              <a:rPr lang="kk-KZ" sz="1200" b="1" dirty="0" smtClean="0">
                <a:latin typeface="Times New Roman" pitchFamily="18" charset="0"/>
                <a:cs typeface="Times New Roman" pitchFamily="18" charset="0"/>
              </a:rPr>
              <a:t> қыркүйек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24 қыркүйеке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23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24</a:t>
            </a:r>
            <a:r>
              <a:rPr lang="kk-KZ" sz="1100" b="1" dirty="0" smtClean="0">
                <a:latin typeface="Times New Roman" pitchFamily="18" charset="0"/>
                <a:cs typeface="Times New Roman" pitchFamily="18" charset="0"/>
              </a:rPr>
              <a:t>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solidFill>
                <a:srgbClr val="FF0000"/>
              </a:solidFill>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түстік-шығыстан жел соғады, күші 5-10 м/с. Ауа температурасы түнде 10-12, күндіз 28-30 градус жылы.</a:t>
            </a:r>
          </a:p>
          <a:p>
            <a:pPr algn="ctr"/>
            <a:r>
              <a:rPr lang="kk-KZ" altLang="ru-RU" sz="1200" b="1" dirty="0" smtClean="0">
                <a:latin typeface="Times New Roman" pitchFamily="18" charset="0"/>
                <a:ea typeface="Times New Roman KZ" pitchFamily="18" charset="0"/>
                <a:cs typeface="Times New Roman" pitchFamily="18" charset="0"/>
              </a:rPr>
              <a:t>25 </a:t>
            </a:r>
            <a:r>
              <a:rPr lang="kk-KZ" sz="1200" b="1" dirty="0" smtClean="0">
                <a:latin typeface="Times New Roman" pitchFamily="18" charset="0"/>
                <a:cs typeface="Times New Roman" pitchFamily="18" charset="0"/>
              </a:rPr>
              <a:t>қыркүйек</a:t>
            </a:r>
            <a:endParaRPr lang="kk-KZ" sz="1200" b="1" dirty="0" smtClean="0">
              <a:latin typeface="Times New Roman"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24</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қыркүйек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25</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қыркүйек</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8-10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95876" y="3214686"/>
            <a:ext cx="4572032"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24</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25</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қыркүйек</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238092" y="785794"/>
            <a:ext cx="4830101" cy="647293"/>
          </a:xfrm>
          <a:prstGeom prst="rect">
            <a:avLst/>
          </a:prstGeom>
        </p:spPr>
        <p:txBody>
          <a:bodyPr wrap="square">
            <a:spAutoFit/>
          </a:bodyPr>
          <a:lstStyle/>
          <a:p>
            <a:pPr algn="just">
              <a:lnSpc>
                <a:spcPct val="107000"/>
              </a:lnSpc>
              <a:spcAft>
                <a:spcPts val="800"/>
              </a:spcAft>
            </a:pPr>
            <a:r>
              <a:rPr lang="kk-KZ" sz="1600" dirty="0" smtClean="0">
                <a:latin typeface="Times New Roman" pitchFamily="18" charset="0"/>
                <a:cs typeface="Times New Roman" pitchFamily="18" charset="0"/>
              </a:rPr>
              <a:t>Ұсыныстар жоқ.</a:t>
            </a:r>
            <a:endParaRPr lang="ru-RU" sz="1600" dirty="0" smtClean="0">
              <a:latin typeface="Times New Roman" pitchFamily="18" charset="0"/>
              <a:cs typeface="Times New Roman" pitchFamily="18" charset="0"/>
            </a:endParaRPr>
          </a:p>
          <a:p>
            <a:pPr algn="just">
              <a:lnSpc>
                <a:spcPct val="107000"/>
              </a:lnSpc>
              <a:spcAft>
                <a:spcPts val="800"/>
              </a:spcAft>
            </a:pP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13583</TotalTime>
  <Words>547</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2599</cp:revision>
  <cp:lastPrinted>2021-07-01T03:56:27Z</cp:lastPrinted>
  <dcterms:created xsi:type="dcterms:W3CDTF">2018-03-27T06:03:00Z</dcterms:created>
  <dcterms:modified xsi:type="dcterms:W3CDTF">2022-09-23T08:04:39Z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