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110" d="100"/>
          <a:sy n="110" d="100"/>
        </p:scale>
        <p:origin x="-1848"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97982040"/>
              </p:ext>
            </p:extLst>
          </p:nvPr>
        </p:nvGraphicFramePr>
        <p:xfrm>
          <a:off x="452406" y="3000372"/>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357562"/>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4" y="135077"/>
            <a:ext cx="4747313"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24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23 </a:t>
            </a:r>
            <a:r>
              <a:rPr lang="kk-KZ" sz="1100" b="1" dirty="0">
                <a:latin typeface="Times New Roman" panose="02020603050405020304" pitchFamily="18" charset="0"/>
                <a:cs typeface="Times New Roman" panose="02020603050405020304" pitchFamily="18" charset="0"/>
              </a:rPr>
              <a:t>қыркүйектен</a:t>
            </a:r>
            <a:r>
              <a:rPr lang="ru-RU" altLang="ru-RU" sz="1100" b="1" dirty="0">
                <a:latin typeface="Times New Roman" panose="02020603050405020304" pitchFamily="18" charset="0"/>
                <a:cs typeface="Times New Roman" panose="02020603050405020304" pitchFamily="18" charset="0"/>
              </a:rPr>
              <a:t> с. 21-ден. 24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cs typeface="Times New Roman" panose="02020603050405020304" pitchFamily="18" charset="0"/>
              </a:rPr>
              <a:t>Жауын-шашынсыз</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ea typeface="Times New Roman" panose="02020603050405020304" pitchFamily="18" charset="0"/>
              </a:rPr>
              <a:t>ң</a:t>
            </a:r>
            <a:r>
              <a:rPr lang="kk-KZ" sz="1100" kern="1400" dirty="0">
                <a:latin typeface="Times New Roman" panose="02020603050405020304" pitchFamily="18" charset="0"/>
                <a:cs typeface="Times New Roman" panose="02020603050405020304" pitchFamily="18" charset="0"/>
              </a:rPr>
              <a:t>түстіқтен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 түнде 9-11, күндіз 26-28 жылы.</a:t>
            </a:r>
            <a:endParaRPr 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25 </a:t>
            </a:r>
            <a:r>
              <a:rPr lang="kk-KZ" sz="1100" b="1" dirty="0">
                <a:latin typeface="Times New Roman" panose="02020603050405020304" pitchFamily="18" charset="0"/>
                <a:cs typeface="Times New Roman" panose="02020603050405020304" pitchFamily="18" charset="0"/>
              </a:rPr>
              <a:t>қыркүйекке</a:t>
            </a:r>
            <a:r>
              <a:rPr lang="ru-RU" sz="1100" b="1" dirty="0">
                <a:latin typeface="Times New Roman" panose="02020603050405020304" pitchFamily="18" charset="0"/>
                <a:cs typeface="Times New Roman" panose="02020603050405020304" pitchFamily="18" charset="0"/>
              </a:rPr>
              <a:t> 2022 ж. </a:t>
            </a:r>
          </a:p>
          <a:p>
            <a:pPr algn="ctr"/>
            <a:r>
              <a:rPr lang="ru-RU" sz="1100" b="1" dirty="0">
                <a:latin typeface="Times New Roman" panose="02020603050405020304" pitchFamily="18" charset="0"/>
                <a:cs typeface="Times New Roman" panose="02020603050405020304" pitchFamily="18" charset="0"/>
              </a:rPr>
              <a:t> 24 </a:t>
            </a:r>
            <a:r>
              <a:rPr lang="kk-KZ" sz="1100" b="1" dirty="0">
                <a:latin typeface="Times New Roman" panose="02020603050405020304" pitchFamily="18" charset="0"/>
                <a:cs typeface="Times New Roman" panose="02020603050405020304" pitchFamily="18" charset="0"/>
              </a:rPr>
              <a:t>қыркүйектен</a:t>
            </a:r>
            <a:r>
              <a:rPr lang="ru-RU" sz="1100" b="1" dirty="0">
                <a:latin typeface="Times New Roman" panose="02020603050405020304" pitchFamily="18" charset="0"/>
                <a:cs typeface="Times New Roman" panose="02020603050405020304" pitchFamily="18" charset="0"/>
              </a:rPr>
              <a:t> с. 21-ден 25 </a:t>
            </a:r>
            <a:r>
              <a:rPr lang="kk-KZ" sz="1100" b="1" dirty="0">
                <a:latin typeface="Times New Roman" panose="02020603050405020304" pitchFamily="18" charset="0"/>
                <a:cs typeface="Times New Roman" panose="02020603050405020304" pitchFamily="18" charset="0"/>
              </a:rPr>
              <a:t>қыркүйекке</a:t>
            </a:r>
            <a:r>
              <a:rPr lang="ru-RU" sz="1100" b="1" dirty="0">
                <a:latin typeface="Times New Roman" panose="02020603050405020304" pitchFamily="18" charset="0"/>
                <a:cs typeface="Times New Roman" panose="02020603050405020304" pitchFamily="18" charset="0"/>
              </a:rPr>
              <a:t> с. 09-ға дейін </a:t>
            </a:r>
          </a:p>
          <a:p>
            <a:pPr algn="just"/>
            <a:r>
              <a:rPr lang="kk-KZ" sz="1100" kern="1400" dirty="0">
                <a:latin typeface="Times New Roman" panose="02020603050405020304" pitchFamily="18" charset="0"/>
                <a:cs typeface="Times New Roman" panose="02020603050405020304" pitchFamily="18" charset="0"/>
              </a:rPr>
              <a:t>         Жауын-шашынсыз.</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latin typeface="Times New Roman" panose="02020603050405020304" pitchFamily="18" charset="0"/>
                <a:cs typeface="Times New Roman" panose="02020603050405020304" pitchFamily="18" charset="0"/>
              </a:rPr>
              <a:t>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latin typeface="Times New Roman" panose="02020603050405020304" pitchFamily="18" charset="0"/>
                <a:cs typeface="Times New Roman" panose="02020603050405020304" pitchFamily="18" charset="0"/>
              </a:rPr>
              <a:t>Ауа температурасы 7-9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қыркүйегіна</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қыркүйегіне қараған түні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17274</TotalTime>
  <Words>561</Words>
  <Application>Microsoft Office PowerPoint</Application>
  <PresentationFormat>Лист A4 (210x297 мм)</PresentationFormat>
  <Paragraphs>102</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2813</cp:revision>
  <cp:lastPrinted>2022-05-31T05:49:59Z</cp:lastPrinted>
  <dcterms:created xsi:type="dcterms:W3CDTF">2018-03-27T06:03:00Z</dcterms:created>
  <dcterms:modified xsi:type="dcterms:W3CDTF">2022-09-23T07:05:53Z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