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3467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2-7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 тепла, днем 28-30°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4438" y="3071810"/>
            <a:ext cx="4608731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9530" y="642918"/>
            <a:ext cx="457203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18107</TotalTime>
  <Words>685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2505</cp:revision>
  <cp:lastPrinted>2021-10-18T15:52:53Z</cp:lastPrinted>
  <dcterms:created xsi:type="dcterms:W3CDTF">2018-03-27T06:03:00Z</dcterms:created>
  <dcterms:modified xsi:type="dcterms:W3CDTF">2022-09-23T09:05:17Z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