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>
        <p:scale>
          <a:sx n="73" d="100"/>
          <a:sy n="73" d="100"/>
        </p:scale>
        <p:origin x="-3264" y="-10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юго-восточный с переходом на юго-западный  2-7 м/с. Температура воздуха ночью               10-12, днем 29-31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25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юго-западный 3-8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13-15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3262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143116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ночью 25 сентября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ночью 25 сентября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Астана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785794"/>
            <a:ext cx="464347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19644</TotalTime>
  <Words>750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2669</cp:revision>
  <cp:lastPrinted>2021-07-01T07:38:07Z</cp:lastPrinted>
  <dcterms:created xsi:type="dcterms:W3CDTF">2018-03-27T06:03:00Z</dcterms:created>
  <dcterms:modified xsi:type="dcterms:W3CDTF">2022-09-23T08:42:22Z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