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91804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286124"/>
            <a:ext cx="471490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24438" y="3929066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67314" y="614364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8092" y="642918"/>
            <a:ext cx="4810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13966</TotalTime>
  <Words>577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2624</cp:revision>
  <cp:lastPrinted>2022-09-23T05:56:10Z</cp:lastPrinted>
  <dcterms:created xsi:type="dcterms:W3CDTF">2018-03-27T06:03:00Z</dcterms:created>
  <dcterms:modified xsi:type="dcterms:W3CDTF">2022-09-23T07:35:48Z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