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14160334"/>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50000"/>
                            </a:schemeClr>
                          </a:solidFill>
                          <a:latin typeface="Times New Roman" panose="02020603050405020304" pitchFamily="18" charset="0"/>
                          <a:cs typeface="Times New Roman" panose="02020603050405020304" pitchFamily="18" charset="0"/>
                        </a:rPr>
                        <a:t>23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24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шығыстан </a:t>
            </a:r>
            <a:r>
              <a:rPr lang="kk-KZ" sz="1200" dirty="0">
                <a:latin typeface="Times New Roman" panose="02020603050405020304" pitchFamily="18" charset="0"/>
                <a:cs typeface="Times New Roman" panose="02020603050405020304" pitchFamily="18" charset="0"/>
              </a:rPr>
              <a:t>соғатын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күші 7</a:t>
            </a:r>
            <a:r>
              <a:rPr lang="kk-KZ" sz="1200" dirty="0" smtClean="0">
                <a:latin typeface="Times New Roman" panose="02020603050405020304" pitchFamily="18" charset="0"/>
                <a:cs typeface="Times New Roman" panose="02020603050405020304" pitchFamily="18" charset="0"/>
              </a:rPr>
              <a:t>-12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30-32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25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a:t>
            </a:r>
            <a:r>
              <a:rPr lang="kk-KZ" sz="1200" dirty="0" smtClean="0">
                <a:latin typeface="Times New Roman" panose="02020603050405020304" pitchFamily="18" charset="0"/>
                <a:cs typeface="Times New Roman" panose="02020603050405020304" pitchFamily="18" charset="0"/>
              </a:rPr>
              <a:t>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жауады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Оңтүстік-шығыстан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15-20 </a:t>
            </a:r>
            <a:r>
              <a:rPr lang="ru-RU" sz="120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241461"/>
              </p:ext>
            </p:extLst>
          </p:nvPr>
        </p:nvGraphicFramePr>
        <p:xfrm>
          <a:off x="4953000" y="4429132"/>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92906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6757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      24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жоғарылауы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4507130"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14668</TotalTime>
  <Words>628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2494</cp:revision>
  <cp:lastPrinted>2021-07-01T07:38:07Z</cp:lastPrinted>
  <dcterms:created xsi:type="dcterms:W3CDTF">2018-03-27T06:03:00Z</dcterms:created>
  <dcterms:modified xsi:type="dcterms:W3CDTF">2022-09-23T07:56:47Z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