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73" d="100"/>
          <a:sy n="73" d="100"/>
        </p:scale>
        <p:origin x="-3264" y="-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4A4CAF2-41F0-44D7-91BD-635AC05778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A7F23-353E-40A2-A98F-57FF4C95B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B8004-FE91-47D7-98EE-444C1D74F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8D103-0B69-4B14-BCBC-A93AB015E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FE027-B0F1-4876-B6F9-7693745E39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29C9C-9A58-4D39-BB13-F61B2C3737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09963-57D2-4FE6-87E1-E3A579B00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47D64-DE15-475A-A692-D88242EA2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3F31-A96A-4DFB-B172-A9E12C76C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0698F-DC01-46C3-89A6-212EE85839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89FD3-8DC6-45FF-B12E-0C37292508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62C0B-FA20-44A0-B3F7-1F28F61D43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D556FA7-947E-46D9-92B9-D3B426162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15-17, днем 28-30 тепла. 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6" y="2143116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24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5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81588" y="3786190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67314" y="3357562"/>
            <a:ext cx="4465637" cy="276999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238092" y="246063"/>
            <a:ext cx="4714908" cy="2449075"/>
            <a:chOff x="238091" y="246083"/>
            <a:chExt cx="4714909" cy="2451484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238091" y="571820"/>
              <a:ext cx="4697412" cy="2125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  <a:cs typeface="Times New Roman" pitchFamily="18" charset="0"/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2689</cp:revision>
  <cp:lastPrinted>2021-07-01T09:11:30Z</cp:lastPrinted>
  <dcterms:created xsi:type="dcterms:W3CDTF">2018-03-27T06:03:00Z</dcterms:created>
  <dcterms:modified xsi:type="dcterms:W3CDTF">2022-09-23T08:35:56Z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