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5762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80704534"/>
              </p:ext>
            </p:extLst>
          </p:nvPr>
        </p:nvGraphicFramePr>
        <p:xfrm>
          <a:off x="4953000" y="4357694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24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5-10 м/с. Температура воздуха ночью 15-17, днем 32-34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восточный 5-10 м/с. Температура воздуха ночью 16-18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5877" y="3429000"/>
            <a:ext cx="4500594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23.09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:06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13614</TotalTime>
  <Words>601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2371</cp:revision>
  <cp:lastPrinted>2021-07-01T03:56:27Z</cp:lastPrinted>
  <dcterms:created xsi:type="dcterms:W3CDTF">2018-03-27T06:03:00Z</dcterms:created>
  <dcterms:modified xsi:type="dcterms:W3CDTF">2022-09-23T06:54:24Z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