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94"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4841009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0124" y="342900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118926"/>
              </p:ext>
            </p:extLst>
          </p:nvPr>
        </p:nvGraphicFramePr>
        <p:xfrm>
          <a:off x="4881562" y="392906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24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23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24</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9-11,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26-28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25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24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25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sp>
        <p:nvSpPr>
          <p:cNvPr id="22" name="TextBox 13"/>
          <p:cNvSpPr txBox="1"/>
          <p:nvPr/>
        </p:nvSpPr>
        <p:spPr>
          <a:xfrm>
            <a:off x="5024438"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000240"/>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14398</TotalTime>
  <Words>580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2432</cp:revision>
  <cp:lastPrinted>2021-07-01T03:56:27Z</cp:lastPrinted>
  <dcterms:created xsi:type="dcterms:W3CDTF">2018-03-27T06:03:00Z</dcterms:created>
  <dcterms:modified xsi:type="dcterms:W3CDTF">2022-09-23T07:42:32Z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