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761817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35756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тепла, днем 28-30°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9530" y="714356"/>
            <a:ext cx="4500594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18089</TotalTime>
  <Words>683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2502</cp:revision>
  <cp:lastPrinted>2021-10-18T15:52:53Z</cp:lastPrinted>
  <dcterms:created xsi:type="dcterms:W3CDTF">2018-03-27T06:03:00Z</dcterms:created>
  <dcterms:modified xsi:type="dcterms:W3CDTF">2022-09-22T09:02:54Z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