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94"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6173492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1562" y="3571876"/>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118926"/>
              </p:ext>
            </p:extLst>
          </p:nvPr>
        </p:nvGraphicFramePr>
        <p:xfrm>
          <a:off x="4881562" y="4000504"/>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9-11,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27-29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24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23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24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9-11 градус </a:t>
            </a:r>
            <a:r>
              <a:rPr lang="ru-RU" sz="1100" dirty="0" err="1">
                <a:latin typeface="Times New Roman" pitchFamily="18" charset="0"/>
                <a:cs typeface="Times New Roman" pitchFamily="18" charset="0"/>
              </a:rPr>
              <a:t>жылы</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1562" y="2000240"/>
            <a:ext cx="480967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14395</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2430</cp:revision>
  <cp:lastPrinted>2021-07-01T03:56:27Z</cp:lastPrinted>
  <dcterms:created xsi:type="dcterms:W3CDTF">2018-03-27T06:03:00Z</dcterms:created>
  <dcterms:modified xsi:type="dcterms:W3CDTF">2022-09-22T08:57:05Z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