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17507032"/>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23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соғатын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29-31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24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23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Оңтүстік-шығыстан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smtClean="0">
                <a:solidFill>
                  <a:prstClr val="black"/>
                </a:solidFill>
                <a:latin typeface="Times New Roman" panose="02020603050405020304" pitchFamily="18" charset="0"/>
                <a:cs typeface="Times New Roman" panose="02020603050405020304" pitchFamily="18" charset="0"/>
              </a:rPr>
              <a:t>Ауа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5718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786346" cy="120032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     23 </a:t>
            </a:r>
            <a:r>
              <a:rPr lang="kk-KZ" sz="1200" dirty="0" smtClean="0">
                <a:solidFill>
                  <a:schemeClr val="tx1"/>
                </a:solidFill>
                <a:latin typeface="Times New Roman" panose="02020603050405020304" pitchFamily="18" charset="0"/>
                <a:cs typeface="Times New Roman" panose="02020603050405020304" pitchFamily="18" charset="0"/>
              </a:rPr>
              <a:t>қыркүйек,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24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жоғарылауы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9530" y="857232"/>
            <a:ext cx="4500594" cy="2154436"/>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algn="just"/>
            <a:r>
              <a:rPr lang="ru-RU" sz="1200" dirty="0" smtClean="0">
                <a:latin typeface="Times New Roman" pitchFamily="18" charset="0"/>
                <a:cs typeface="Times New Roman" pitchFamily="18" charset="0"/>
              </a:rPr>
              <a:t> </a:t>
            </a:r>
          </a:p>
          <a:p>
            <a:pPr indent="176213" algn="just">
              <a:spcAft>
                <a:spcPts val="0"/>
              </a:spcAft>
            </a:pP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624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2491</cp:revision>
  <cp:lastPrinted>2021-07-01T07:38:07Z</cp:lastPrinted>
  <dcterms:created xsi:type="dcterms:W3CDTF">2018-03-27T06:03:00Z</dcterms:created>
  <dcterms:modified xsi:type="dcterms:W3CDTF">2022-09-22T09:47:59Z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