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82085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23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сентября, ночью 24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6654" y="246083"/>
            <a:ext cx="4786346" cy="2520493"/>
            <a:chOff x="166654" y="246083"/>
            <a:chExt cx="4786346" cy="252049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66654" y="642918"/>
              <a:ext cx="4697412" cy="2123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людям, страдающим хроническими заболеваниями легких, </a:t>
              </a:r>
              <a:r>
                <a:rPr lang="ru-RU" sz="1200" dirty="0" err="1" smtClean="0">
                  <a:latin typeface="Times New Roman" pitchFamily="18" charset="0"/>
                  <a:cs typeface="Times New Roman" pitchFamily="18" charset="0"/>
                </a:rPr>
                <a:t>сердечно-сосудистыми</a:t>
              </a:r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, аллергическими заболеваниями, при нахождении на открытом воздухе, необходимо иметь при себе необходимые лекарственные препараты;</a:t>
              </a:r>
            </a:p>
            <a:p>
              <a:pPr algn="just"/>
              <a:r>
                <a:rPr lang="ru-RU" sz="1200" dirty="0" smtClean="0">
                  <a:latin typeface="Times New Roman" pitchFamily="18" charset="0"/>
                  <a:cs typeface="Times New Roman" pitchFamily="18" charset="0"/>
                </a:rPr>
                <a:t>- ограничить физическую нагрузку на открытом воздухе. Занятие физкультурой и спортом проводить в закрытых спортивных комплексах.</a:t>
              </a:r>
            </a:p>
            <a:p>
              <a:pPr indent="176213" algn="just">
                <a:spcAft>
                  <a:spcPts val="0"/>
                </a:spcAft>
              </a:pPr>
              <a:endParaRPr lang="ru-RU" sz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15348</TotalTime>
  <Words>640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2431</cp:revision>
  <cp:lastPrinted>2021-07-01T03:56:27Z</cp:lastPrinted>
  <dcterms:created xsi:type="dcterms:W3CDTF">2018-03-27T06:03:00Z</dcterms:created>
  <dcterms:modified xsi:type="dcterms:W3CDTF">2022-09-22T09:47:47Z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