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8017691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22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2-7 </a:t>
            </a:r>
            <a:r>
              <a:rPr lang="kk-KZ" sz="1200" dirty="0" smtClean="0">
                <a:solidFill>
                  <a:prstClr val="black"/>
                </a:solidFill>
                <a:latin typeface="Times New Roman" pitchFamily="18" charset="0"/>
                <a:cs typeface="Times New Roman" pitchFamily="18" charset="0"/>
              </a:rPr>
              <a:t>м/с. Ауа температурасы түнде 3-5° жылы, күндіз 28-30°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24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солтүстік-батыстан 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4-6°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4438" y="3071810"/>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4438" y="2143116"/>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23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a:t>
            </a:r>
            <a:r>
              <a:rPr lang="kk-KZ" sz="1200" b="1" dirty="0">
                <a:solidFill>
                  <a:prstClr val="black"/>
                </a:solidFill>
                <a:latin typeface="Times New Roman" panose="02020603050405020304" pitchFamily="18" charset="0"/>
                <a:cs typeface="Times New Roman" panose="02020603050405020304" pitchFamily="18" charset="0"/>
              </a:rPr>
              <a:t>жиналуына</a:t>
            </a:r>
            <a:r>
              <a:rPr lang="kk-KZ" sz="1200" dirty="0">
                <a:solidFill>
                  <a:prstClr val="black"/>
                </a:solidFill>
                <a:latin typeface="Times New Roman" panose="02020603050405020304" pitchFamily="18" charset="0"/>
                <a:cs typeface="Times New Roman" panose="02020603050405020304" pitchFamily="18" charset="0"/>
              </a:rPr>
              <a:t> ықпал етеді. </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80968" y="857232"/>
            <a:ext cx="4429156"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17815</TotalTime>
  <Words>639</Words>
  <Application>Microsoft Office PowerPoint</Application>
  <PresentationFormat>Лист A4 (210x297 мм)</PresentationFormat>
  <Paragraphs>108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2539</cp:revision>
  <cp:lastPrinted>2021-07-01T03:56:27Z</cp:lastPrinted>
  <dcterms:created xsi:type="dcterms:W3CDTF">2018-03-27T06:03:00Z</dcterms:created>
  <dcterms:modified xsi:type="dcterms:W3CDTF">2022-09-22T09:02:48Z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