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7258198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27-29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24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23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54804415"/>
              </p:ext>
            </p:extLst>
          </p:nvPr>
        </p:nvGraphicFramePr>
        <p:xfrm>
          <a:off x="5024438" y="407194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81562" y="3571876"/>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1562" y="207167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қыркүйек 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14614</TotalTime>
  <Words>624</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2435</cp:revision>
  <cp:lastPrinted>2021-07-01T07:38:07Z</cp:lastPrinted>
  <dcterms:created xsi:type="dcterms:W3CDTF">2018-03-27T06:03:00Z</dcterms:created>
  <dcterms:modified xsi:type="dcterms:W3CDTF">2022-09-22T06:52:02Z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