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23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23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Аздаған бұлтты, жауын-шашынсыз. Шығыстан, оңтүстік-шығыстан жел соғады, күші 0-5, күндіз екпіні 8 м/с. Ауа температурасы түнде 8-10, күндіз 29-31 градус жылы болады. </a:t>
            </a:r>
          </a:p>
          <a:p>
            <a:pPr lvl="0" algn="ctr"/>
            <a:r>
              <a:rPr lang="kk-KZ" sz="1200" b="1" dirty="0" smtClean="0">
                <a:solidFill>
                  <a:srgbClr val="000000"/>
                </a:solidFill>
                <a:latin typeface="Times New Roman" pitchFamily="18" charset="0"/>
                <a:cs typeface="Times New Roman" pitchFamily="18" charset="0"/>
              </a:rPr>
              <a:t>24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Аздаған бұлтты, жауын-шашынсыз. Оңтүстік-шығыстан жел соғады, күші 0-5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9-11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4158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172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93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714908"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3575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09530" y="857232"/>
            <a:ext cx="4492839" cy="2031325"/>
          </a:xfrm>
          <a:prstGeom prst="rect">
            <a:avLst/>
          </a:prstGeom>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13525</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2424</cp:revision>
  <cp:lastPrinted>2021-07-01T07:38:07Z</cp:lastPrinted>
  <dcterms:created xsi:type="dcterms:W3CDTF">2018-03-27T06:03:00Z</dcterms:created>
  <dcterms:modified xsi:type="dcterms:W3CDTF">2022-09-22T09:28:25Z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