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10" d="100"/>
          <a:sy n="110" d="100"/>
        </p:scale>
        <p:origin x="-2094" y="-22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172223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29-31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000240"/>
            <a:ext cx="475297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14506</TotalTime>
  <Words>541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2438</cp:revision>
  <cp:lastPrinted>2021-07-01T07:38:07Z</cp:lastPrinted>
  <dcterms:created xsi:type="dcterms:W3CDTF">2018-03-27T06:03:00Z</dcterms:created>
  <dcterms:modified xsi:type="dcterms:W3CDTF">2022-09-22T06:46:54Z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