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сентября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юго-восточный 8-13 м/с. Температура воздуха ночью  15-17, днем 32-34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юго-восточный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571480"/>
            <a:ext cx="261071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екомендации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отсутствуют</a:t>
            </a: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12892</TotalTime>
  <Words>611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2369</cp:revision>
  <cp:lastPrinted>2021-07-01T03:56:27Z</cp:lastPrinted>
  <dcterms:created xsi:type="dcterms:W3CDTF">2018-03-27T06:03:00Z</dcterms:created>
  <dcterms:modified xsi:type="dcterms:W3CDTF">2022-09-22T09:13:01Z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