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4438" y="3857628"/>
            <a:ext cx="465775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80704534"/>
              </p:ext>
            </p:extLst>
          </p:nvPr>
        </p:nvGraphicFramePr>
        <p:xfrm>
          <a:off x="4953000" y="442913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23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14-16, днем 33-35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290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22.09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:18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13608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2369</cp:revision>
  <cp:lastPrinted>2021-07-01T03:56:27Z</cp:lastPrinted>
  <dcterms:created xsi:type="dcterms:W3CDTF">2018-03-27T06:03:00Z</dcterms:created>
  <dcterms:modified xsi:type="dcterms:W3CDTF">2022-09-22T06:55:12Z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