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FF9900"/>
    <a:srgbClr val="F2902E"/>
    <a:srgbClr val="FA8422"/>
    <a:srgbClr val="99CC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191" autoAdjust="0"/>
  </p:normalViewPr>
  <p:slideViewPr>
    <p:cSldViewPr>
      <p:cViewPr>
        <p:scale>
          <a:sx n="77" d="100"/>
          <a:sy n="77" d="100"/>
        </p:scale>
        <p:origin x="-3132" y="-9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=""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041871138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97463" y="3500438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Астана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908" cy="2095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Астана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22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сентября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без осадков. Ветер восточных направлений 2-7 м/с. Температура воздуха ночью 9-11, днем               28-30 тепла.</a:t>
            </a:r>
            <a:endParaRPr lang="ru-RU" sz="1100" dirty="0" smtClean="0">
              <a:latin typeface="Calibri"/>
              <a:ea typeface="Times New Roman"/>
            </a:endParaRP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24 сентября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 21 ч. 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09 ч. 24 сентября 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без осадков. </a:t>
            </a:r>
            <a:r>
              <a:rPr lang="ru-RU" sz="1200" smtClean="0">
                <a:latin typeface="Times New Roman"/>
                <a:ea typeface="SimSun"/>
              </a:rPr>
              <a:t>Ветер восточный </a:t>
            </a:r>
            <a:r>
              <a:rPr lang="ru-RU" sz="1200" dirty="0" smtClean="0">
                <a:latin typeface="Times New Roman"/>
                <a:ea typeface="SimSun"/>
              </a:rPr>
              <a:t>направлений 3-8 м/с. Температура воздуха 10-12 тепла.</a:t>
            </a:r>
            <a:endParaRPr lang="ru-RU" sz="1200" dirty="0" smtClean="0">
              <a:latin typeface="Times New Roman" pitchFamily="18" charset="0"/>
              <a:ea typeface="SimSun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69284729"/>
              </p:ext>
            </p:extLst>
          </p:nvPr>
        </p:nvGraphicFramePr>
        <p:xfrm>
          <a:off x="5024438" y="4000504"/>
          <a:ext cx="4667251" cy="2253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068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430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2,7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440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3243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170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342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024438" y="2143116"/>
            <a:ext cx="4714908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сентября, ночью 24 сентября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сентября, ночью 24 сентября 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Астана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Телжан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Шонанұлы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пр.Туран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2/1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центральная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спасательная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Акжол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отстойника сточных вод «Астана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Тазалык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2/1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8 –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Бабатайулы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д. 24, Коктал-1,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9 –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А.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Байтурсынова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25,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Мечеть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Х.Султан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Алматинский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10 –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Мунайтпасова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13,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Алматинский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38092" y="785794"/>
            <a:ext cx="4643470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людям, страдающим хроническими заболеваниями легких,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сердечно-сосудистыми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19639</TotalTime>
  <Words>704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2663</cp:revision>
  <cp:lastPrinted>2021-07-01T07:38:07Z</cp:lastPrinted>
  <dcterms:created xsi:type="dcterms:W3CDTF">2018-03-27T06:03:00Z</dcterms:created>
  <dcterms:modified xsi:type="dcterms:W3CDTF">2022-09-22T09:31:49Z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