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77" d="100"/>
          <a:sy n="77" d="100"/>
        </p:scale>
        <p:origin x="-3132" y="-9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595668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9-11, днем 27-29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осточный, северо-восточный 5-10 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9-11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000240"/>
            <a:ext cx="4643470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1562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3557988"/>
              </p:ext>
            </p:extLst>
          </p:nvPr>
        </p:nvGraphicFramePr>
        <p:xfrm>
          <a:off x="5024438" y="4071942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14603</TotalTime>
  <Words>647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2386</cp:revision>
  <cp:lastPrinted>2021-07-01T03:56:27Z</cp:lastPrinted>
  <dcterms:created xsi:type="dcterms:W3CDTF">2018-03-27T06:03:00Z</dcterms:created>
  <dcterms:modified xsi:type="dcterms:W3CDTF">2022-09-22T06:52:05Z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