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71" d="100"/>
          <a:sy n="71" d="100"/>
        </p:scale>
        <p:origin x="-3330" y="-10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699066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осточный, северо-восточный 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928802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42900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3071810"/>
            <a:ext cx="4500594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0115750"/>
              </p:ext>
            </p:extLst>
          </p:nvPr>
        </p:nvGraphicFramePr>
        <p:xfrm>
          <a:off x="5024438" y="4000504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14264</TotalTime>
  <Words>563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2377</cp:revision>
  <cp:lastPrinted>2021-07-01T03:56:27Z</cp:lastPrinted>
  <dcterms:created xsi:type="dcterms:W3CDTF">2018-03-27T06:03:00Z</dcterms:created>
  <dcterms:modified xsi:type="dcterms:W3CDTF">2022-09-22T06:46:58Z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