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2408155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0716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5024438" y="4143380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дождь. Ветер юго-восточный 9-14 м/с. Температура воздуха ночью 13-15, днем 25-27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23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западный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3000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15408</TotalTime>
  <Words>561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2699</cp:revision>
  <cp:lastPrinted>2021-07-01T03:56:27Z</cp:lastPrinted>
  <dcterms:created xsi:type="dcterms:W3CDTF">2018-03-27T06:03:00Z</dcterms:created>
  <dcterms:modified xsi:type="dcterms:W3CDTF">2022-09-22T09:07:02Z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