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375150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22 сентября</a:t>
            </a:r>
            <a:r>
              <a:rPr lang="kk-KZ" altLang="ru-RU" sz="11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42681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095876" y="3357562"/>
            <a:ext cx="4537075" cy="261610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24438" y="228599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23 сентября, ночью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сентября 202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 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13964</TotalTime>
  <Words>596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2623</cp:revision>
  <cp:lastPrinted>2022-09-22T06:04:47Z</cp:lastPrinted>
  <dcterms:created xsi:type="dcterms:W3CDTF">2018-03-27T06:03:00Z</dcterms:created>
  <dcterms:modified xsi:type="dcterms:W3CDTF">2022-09-22T08:52:46Z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