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32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08" y="762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30301444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№265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1857364"/>
            <a:ext cx="4714908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23, ночью 24 сентября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00325871"/>
              </p:ext>
            </p:extLst>
          </p:nvPr>
        </p:nvGraphicFramePr>
        <p:xfrm>
          <a:off x="5024438" y="3929066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429000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2022 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22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23 сентября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юго-восточный 9-14 м/с. Температура воздуха ночью 18-20, днем 30-32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24 сентября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сентября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24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Переменная облачность, без осадков.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 м/с. Температура воздуха ночью 18-20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95876" y="3000372"/>
            <a:ext cx="4630161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647918"/>
            <a:chOff x="112712" y="246083"/>
            <a:chExt cx="4840288" cy="647918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15241</TotalTime>
  <Words>598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2369</cp:revision>
  <cp:lastPrinted>2021-10-15T03:50:29Z</cp:lastPrinted>
  <dcterms:created xsi:type="dcterms:W3CDTF">2018-03-27T06:03:00Z</dcterms:created>
  <dcterms:modified xsi:type="dcterms:W3CDTF">2022-09-22T09:22:09Z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