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1475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22</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қыркүйекке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күндіз 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24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23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температурасы 15-17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571744"/>
            <a:ext cx="471490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24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238092" y="1000108"/>
            <a:ext cx="4697413" cy="6015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600" dirty="0">
              <a:latin typeface="Times New Roman" pitchFamily="18" charset="0"/>
              <a:ea typeface="Calibri" panose="020F0502020204030204" pitchFamily="34" charset="0"/>
              <a:cs typeface="Times New Roman" pitchFamily="18" charset="0"/>
            </a:endParaRPr>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13152</TotalTime>
  <Words>581</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2470</cp:revision>
  <cp:lastPrinted>2021-07-01T03:56:27Z</cp:lastPrinted>
  <dcterms:created xsi:type="dcterms:W3CDTF">2018-03-27T06:03:00Z</dcterms:created>
  <dcterms:modified xsi:type="dcterms:W3CDTF">2022-09-22T09:13:19Z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