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978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7147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357430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8092" y="714356"/>
            <a:ext cx="462597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16359</TotalTime>
  <Words>587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2383</cp:revision>
  <cp:lastPrinted>2021-10-14T11:15:53Z</cp:lastPrinted>
  <dcterms:created xsi:type="dcterms:W3CDTF">2018-03-27T06:03:00Z</dcterms:created>
  <dcterms:modified xsi:type="dcterms:W3CDTF">2022-09-22T08:39:11Z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