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6" d="100"/>
          <a:sy n="116" d="100"/>
        </p:scale>
        <p:origin x="-1932" y="-1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90108114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2">
                              <a:lumMod val="75000"/>
                            </a:schemeClr>
                          </a:solidFill>
                          <a:latin typeface="Times New Roman" panose="02020603050405020304" pitchFamily="18" charset="0"/>
                          <a:cs typeface="Times New Roman" panose="02020603050405020304" pitchFamily="18" charset="0"/>
                        </a:rPr>
                        <a:t>265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00438"/>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кыркүйек</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847099772"/>
              </p:ext>
            </p:extLst>
          </p:nvPr>
        </p:nvGraphicFramePr>
        <p:xfrm>
          <a:off x="5035073" y="4106671"/>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196977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23 </a:t>
            </a:r>
            <a:r>
              <a:rPr lang="kk-KZ" altLang="ru-RU" sz="1100" b="1" dirty="0" smtClean="0">
                <a:latin typeface="Times New Roman" panose="02020603050405020304" pitchFamily="18" charset="0"/>
                <a:cs typeface="Times New Roman" panose="02020603050405020304" pitchFamily="18" charset="0"/>
              </a:rPr>
              <a:t>қыркүйекке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22 </a:t>
            </a:r>
            <a:r>
              <a:rPr lang="ru-RU" altLang="ru-RU" sz="1100" b="1" dirty="0" err="1">
                <a:latin typeface="Times New Roman" panose="02020603050405020304" pitchFamily="18" charset="0"/>
                <a:cs typeface="Times New Roman" panose="02020603050405020304" pitchFamily="18" charset="0"/>
              </a:rPr>
              <a:t>қыркүйек</a:t>
            </a:r>
            <a:r>
              <a:rPr lang="ru-RU" altLang="ru-RU" sz="1100" b="1" dirty="0">
                <a:latin typeface="Times New Roman" panose="02020603050405020304" pitchFamily="18" charset="0"/>
                <a:cs typeface="Times New Roman" panose="02020603050405020304" pitchFamily="18" charset="0"/>
              </a:rPr>
              <a:t> 20 </a:t>
            </a:r>
            <a:r>
              <a:rPr lang="ru-RU" altLang="ru-RU" sz="1100" b="1" dirty="0" smtClean="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23 </a:t>
            </a:r>
            <a:r>
              <a:rPr lang="ru-RU" altLang="ru-RU" sz="1100" b="1" dirty="0" err="1" smtClean="0">
                <a:latin typeface="Times New Roman" panose="02020603050405020304" pitchFamily="18" charset="0"/>
                <a:cs typeface="Times New Roman" panose="02020603050405020304" pitchFamily="18" charset="0"/>
              </a:rPr>
              <a:t>қыркүйек</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indent="144000" algn="just"/>
            <a:r>
              <a:rPr lang="kk-KZ" sz="1100" dirty="0" smtClean="0">
                <a:latin typeface="Times New Roman" pitchFamily="18" charset="0"/>
                <a:cs typeface="Times New Roman" pitchFamily="18" charset="0"/>
              </a:rPr>
              <a:t>Көшпелі </a:t>
            </a:r>
            <a:r>
              <a:rPr lang="kk-KZ" sz="1100" dirty="0">
                <a:latin typeface="Times New Roman" pitchFamily="18" charset="0"/>
                <a:cs typeface="Times New Roman" pitchFamily="18" charset="0"/>
              </a:rPr>
              <a:t>бұлтты</a:t>
            </a:r>
            <a:r>
              <a:rPr lang="kk-KZ" sz="1100" dirty="0" smtClean="0">
                <a:latin typeface="Times New Roman" pitchFamily="18" charset="0"/>
                <a:cs typeface="Times New Roman" pitchFamily="18" charset="0"/>
              </a:rPr>
              <a:t>, күндіз аздаған жаңбыр. Жел оңтүстік-шығыстан соғады, күші 9-14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13-15, күндіз 25-27 градус жылы</a:t>
            </a:r>
            <a:r>
              <a:rPr lang="kk-KZ" sz="1100" dirty="0">
                <a:latin typeface="Times New Roman" pitchFamily="18" charset="0"/>
                <a:cs typeface="Times New Roman" pitchFamily="18" charset="0"/>
              </a:rPr>
              <a:t>.</a:t>
            </a:r>
            <a:r>
              <a:rPr lang="ru-RU" sz="1100" b="1" dirty="0" smtClean="0">
                <a:solidFill>
                  <a:srgbClr val="000000"/>
                </a:solidFill>
                <a:latin typeface="Times New Roman" pitchFamily="18" charset="0"/>
                <a:cs typeface="Times New Roman" pitchFamily="18" charset="0"/>
                <a:sym typeface="+mn-ea"/>
              </a:rPr>
              <a:t> </a:t>
            </a:r>
          </a:p>
          <a:p>
            <a:pPr lvl="0" algn="ctr"/>
            <a:endParaRPr lang="ru-RU" sz="1100" b="1" dirty="0" smtClean="0">
              <a:solidFill>
                <a:srgbClr val="000000"/>
              </a:solidFill>
              <a:latin typeface="Times New Roman" pitchFamily="18" charset="0"/>
              <a:cs typeface="Times New Roman" pitchFamily="18" charset="0"/>
              <a:sym typeface="+mn-ea"/>
            </a:endParaRPr>
          </a:p>
          <a:p>
            <a:pPr lvl="0" algn="ctr"/>
            <a:r>
              <a:rPr lang="ru-RU" sz="1100" b="1" dirty="0" smtClean="0">
                <a:solidFill>
                  <a:srgbClr val="000000"/>
                </a:solidFill>
                <a:latin typeface="Times New Roman" pitchFamily="18" charset="0"/>
                <a:cs typeface="Times New Roman" pitchFamily="18" charset="0"/>
                <a:sym typeface="+mn-ea"/>
              </a:rPr>
              <a:t>24</a:t>
            </a:r>
            <a:r>
              <a:rPr lang="kk-KZ" sz="1100" b="1" dirty="0" smtClean="0">
                <a:solidFill>
                  <a:srgbClr val="000000"/>
                </a:solidFill>
                <a:latin typeface="Times New Roman" panose="02020603050405020304" pitchFamily="18" charset="0"/>
                <a:cs typeface="Times New Roman" panose="02020603050405020304" pitchFamily="18" charset="0"/>
                <a:sym typeface="+mn-ea"/>
              </a:rPr>
              <a:t> қыркүйекке</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23</a:t>
            </a:r>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100" b="1" dirty="0" err="1">
                <a:solidFill>
                  <a:prstClr val="black"/>
                </a:solidFill>
                <a:latin typeface="Times New Roman" panose="02020603050405020304" pitchFamily="18" charset="0"/>
                <a:cs typeface="Times New Roman" panose="02020603050405020304" pitchFamily="18" charset="0"/>
                <a:sym typeface="+mn-ea"/>
              </a:rPr>
              <a:t>қыркүйек</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24 </a:t>
            </a:r>
            <a:r>
              <a:rPr lang="kk-KZ" sz="1100" b="1" dirty="0">
                <a:solidFill>
                  <a:srgbClr val="000000"/>
                </a:solidFill>
                <a:latin typeface="Times New Roman" panose="02020603050405020304" pitchFamily="18" charset="0"/>
                <a:cs typeface="Times New Roman" panose="02020603050405020304" pitchFamily="18" charset="0"/>
                <a:sym typeface="+mn-ea"/>
              </a:rPr>
              <a:t>қыркүйек </a:t>
            </a:r>
            <a:r>
              <a:rPr lang="ru-RU" sz="1100" b="1" dirty="0" smtClean="0">
                <a:solidFill>
                  <a:srgbClr val="000000"/>
                </a:solidFill>
                <a:latin typeface="Times New Roman" panose="02020603050405020304" pitchFamily="18" charset="0"/>
                <a:cs typeface="Times New Roman" panose="02020603050405020304" pitchFamily="18" charset="0"/>
                <a:sym typeface="+mn-ea"/>
              </a:rPr>
              <a:t>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100" dirty="0" smtClean="0">
                <a:latin typeface="Times New Roman" pitchFamily="18" charset="0"/>
                <a:cs typeface="Times New Roman" pitchFamily="18" charset="0"/>
              </a:rPr>
              <a:t>Бұлтты, жаңбыр, найзағай.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kk-KZ" sz="1100" dirty="0" smtClean="0">
                <a:latin typeface="Times New Roman" pitchFamily="18" charset="0"/>
                <a:cs typeface="Times New Roman" pitchFamily="18" charset="0"/>
              </a:rPr>
              <a:t>оңтүстік-шығыстан батысқа ауысып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a:t>
            </a:r>
            <a:r>
              <a:rPr lang="ru-RU" sz="1100" dirty="0" err="1" smtClean="0">
                <a:latin typeface="Times New Roman" pitchFamily="18" charset="0"/>
                <a:cs typeface="Times New Roman" pitchFamily="18" charset="0"/>
              </a:rPr>
              <a:t>екпіні</a:t>
            </a:r>
            <a:r>
              <a:rPr lang="ru-RU" sz="1100" dirty="0" smtClean="0">
                <a:latin typeface="Times New Roman" pitchFamily="18" charset="0"/>
                <a:cs typeface="Times New Roman" pitchFamily="18" charset="0"/>
              </a:rPr>
              <a:t> 18</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м/с</a:t>
            </a:r>
            <a:r>
              <a:rPr lang="kk-KZ" sz="1100" dirty="0" smtClean="0">
                <a:latin typeface="Times New Roman" pitchFamily="18" charset="0"/>
                <a:cs typeface="Times New Roman" pitchFamily="18" charset="0"/>
              </a:rPr>
              <a:t>.</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18-20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4438" y="307181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4438" y="2000240"/>
            <a:ext cx="4680168"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smtClean="0">
                <a:solidFill>
                  <a:schemeClr val="tx1"/>
                </a:solidFill>
                <a:latin typeface="Times New Roman" panose="02020603050405020304" pitchFamily="18" charset="0"/>
                <a:cs typeface="Times New Roman" panose="02020603050405020304" pitchFamily="18" charset="0"/>
              </a:rPr>
              <a:t>жыл</a:t>
            </a:r>
            <a:r>
              <a:rPr lang="ru-RU" sz="1200" dirty="0" smtClean="0">
                <a:solidFill>
                  <a:schemeClr val="tx1"/>
                </a:solidFill>
                <a:latin typeface="Times New Roman" panose="02020603050405020304" pitchFamily="18" charset="0"/>
                <a:cs typeface="Times New Roman" panose="02020603050405020304" pitchFamily="18" charset="0"/>
              </a:rPr>
              <a:t> 23 </a:t>
            </a:r>
            <a:r>
              <a:rPr lang="ru-RU" sz="1200" dirty="0" err="1" smtClean="0">
                <a:solidFill>
                  <a:schemeClr val="tx1"/>
                </a:solidFill>
                <a:latin typeface="Times New Roman" panose="02020603050405020304" pitchFamily="18" charset="0"/>
                <a:cs typeface="Times New Roman" panose="02020603050405020304" pitchFamily="18" charset="0"/>
              </a:rPr>
              <a:t>қыркүйекте</a:t>
            </a:r>
            <a:r>
              <a:rPr lang="ru-RU" sz="1200" dirty="0" smtClean="0">
                <a:solidFill>
                  <a:schemeClr val="tx1"/>
                </a:solidFill>
                <a:latin typeface="Times New Roman" panose="02020603050405020304" pitchFamily="18" charset="0"/>
                <a:cs typeface="Times New Roman" panose="02020603050405020304" pitchFamily="18" charset="0"/>
              </a:rPr>
              <a:t>, 24 </a:t>
            </a:r>
            <a:r>
              <a:rPr lang="ru-RU" sz="1200" dirty="0" err="1" smtClean="0">
                <a:solidFill>
                  <a:schemeClr val="tx1"/>
                </a:solidFill>
                <a:latin typeface="Times New Roman" panose="02020603050405020304" pitchFamily="18" charset="0"/>
                <a:cs typeface="Times New Roman" panose="02020603050405020304" pitchFamily="18" charset="0"/>
              </a:rPr>
              <a:t>қыркүйекте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dirty="0" err="1"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Нурланова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754904" cy="338554"/>
          </a:xfrm>
          <a:prstGeom prst="rect">
            <a:avLst/>
          </a:prstGeom>
          <a:noFill/>
        </p:spPr>
        <p:txBody>
          <a:bodyPr wrap="none">
            <a:spAutoFit/>
          </a:bodyPr>
          <a:lstStyle/>
          <a:p>
            <a:pPr indent="176213" algn="just">
              <a:spcAft>
                <a:spcPts val="0"/>
              </a:spcAft>
            </a:pPr>
            <a:r>
              <a:rPr lang="kk-KZ" sz="1600" dirty="0">
                <a:latin typeface="Times New Roman" panose="02020603050405020304" pitchFamily="18" charset="0"/>
                <a:cs typeface="Times New Roman" panose="02020603050405020304" pitchFamily="18" charset="0"/>
              </a:rPr>
              <a:t>Ұсыныстар жоқ</a:t>
            </a:r>
            <a:endParaRPr lang="ru-RU" sz="16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15245</TotalTime>
  <Words>588</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2824</cp:revision>
  <cp:lastPrinted>2021-07-01T03:56:27Z</cp:lastPrinted>
  <dcterms:created xsi:type="dcterms:W3CDTF">2018-03-27T06:03:00Z</dcterms:created>
  <dcterms:modified xsi:type="dcterms:W3CDTF">2022-09-22T09:06:54Z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