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7" d="100"/>
          <a:sy n="77" d="100"/>
        </p:scale>
        <p:origin x="-3132" y="-9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777622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928802"/>
            <a:ext cx="473781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57187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53000" y="4143380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9-11, днем 27-29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осточный, северо-восточный 5-10 м/с. Температура воздуха ночью 9-11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608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2370</cp:revision>
  <cp:lastPrinted>2021-07-01T03:56:27Z</cp:lastPrinted>
  <dcterms:created xsi:type="dcterms:W3CDTF">2018-03-27T06:03:00Z</dcterms:created>
  <dcterms:modified xsi:type="dcterms:W3CDTF">2022-09-22T08:57:13Z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