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2973882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786190"/>
            <a:ext cx="4952999" cy="430887"/>
          </a:xfrm>
          <a:prstGeom prst="rect">
            <a:avLst/>
          </a:prstGeom>
          <a:noFill/>
          <a:ln w="9525">
            <a:noFill/>
          </a:ln>
        </p:spPr>
        <p:txBody>
          <a:bodyPr wrap="square">
            <a:spAutoFit/>
          </a:bodyPr>
          <a:lstStyle/>
          <a:p>
            <a:pPr algn="ctr"/>
            <a:r>
              <a:rPr lang="ru-RU" altLang="ru-RU" sz="1100" b="1" dirty="0">
                <a:latin typeface="Times New Roman" pitchFamily="18" charset="0"/>
                <a:cs typeface="Times New Roman" pitchFamily="18" charset="0"/>
              </a:rPr>
              <a:t>2022 ж.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Тараз</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қаласының</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атмосфералық</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ауасының</a:t>
            </a:r>
            <a:r>
              <a:rPr lang="ru-RU" altLang="ru-RU" sz="1100" b="1" dirty="0">
                <a:latin typeface="Times New Roman" pitchFamily="18" charset="0"/>
                <a:cs typeface="Times New Roman" pitchFamily="18" charset="0"/>
              </a:rPr>
              <a:t> </a:t>
            </a:r>
            <a:endParaRPr lang="ru-RU" altLang="ru-RU" sz="1100" b="1" dirty="0" smtClean="0">
              <a:latin typeface="Times New Roman" pitchFamily="18" charset="0"/>
              <a:cs typeface="Times New Roman" pitchFamily="18" charset="0"/>
            </a:endParaRPr>
          </a:p>
          <a:p>
            <a:pPr algn="ctr"/>
            <a:r>
              <a:rPr lang="ru-RU" altLang="ru-RU" sz="1100" b="1" dirty="0" err="1" smtClean="0">
                <a:latin typeface="Times New Roman" pitchFamily="18" charset="0"/>
                <a:cs typeface="Times New Roman" pitchFamily="18" charset="0"/>
              </a:rPr>
              <a:t>жай-күйі</a:t>
            </a:r>
            <a:endParaRPr lang="ru-RU" altLang="ru-RU" sz="11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23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a:spLocks noChangeArrowheads="1"/>
          </p:cNvSpPr>
          <p:nvPr/>
        </p:nvSpPr>
        <p:spPr bwMode="hidden">
          <a:xfrm>
            <a:off x="5024438" y="2500306"/>
            <a:ext cx="4714908" cy="877163"/>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wrap="square">
            <a:spAutoFit/>
          </a:bodyPr>
          <a:lstStyle/>
          <a:p>
            <a:pPr algn="just" eaLnBrk="1" hangingPunct="1">
              <a:buFont typeface="Arial" pitchFamily="34" charset="0"/>
              <a:buNone/>
              <a:defRPr/>
            </a:pPr>
            <a:r>
              <a:rPr lang="ru-RU" altLang="ru-RU" dirty="0">
                <a:cs typeface="Times New Roman" pitchFamily="18" charset="0"/>
              </a:rPr>
              <a:t>      </a:t>
            </a:r>
            <a:r>
              <a:rPr lang="ru-RU" altLang="ru-RU" sz="1100" dirty="0">
                <a:latin typeface="Times New Roman" pitchFamily="18" charset="0"/>
                <a:cs typeface="Times New Roman" pitchFamily="18" charset="0"/>
              </a:rPr>
              <a:t>2022 </a:t>
            </a:r>
            <a:r>
              <a:rPr lang="ru-RU" altLang="ru-RU" sz="1100" dirty="0" err="1">
                <a:latin typeface="Times New Roman" pitchFamily="18" charset="0"/>
                <a:cs typeface="Times New Roman" pitchFamily="18" charset="0"/>
              </a:rPr>
              <a:t>жылдың </a:t>
            </a:r>
            <a:r>
              <a:rPr lang="ru-RU" altLang="ru-RU" sz="1100" dirty="0">
                <a:latin typeface="Times New Roman" pitchFamily="18" charset="0"/>
                <a:cs typeface="Times New Roman" pitchFamily="18" charset="0"/>
              </a:rPr>
              <a:t>23 </a:t>
            </a:r>
            <a:r>
              <a:rPr lang="ru-RU" altLang="ru-RU" sz="1100" dirty="0" err="1">
                <a:latin typeface="Times New Roman" pitchFamily="18" charset="0"/>
                <a:cs typeface="Times New Roman" pitchFamily="18" charset="0"/>
              </a:rPr>
              <a:t>қыркүйек тәулік бойы</a:t>
            </a:r>
            <a:r>
              <a:rPr lang="ru-RU" altLang="ru-RU" sz="1100" dirty="0">
                <a:latin typeface="Times New Roman" pitchFamily="18" charset="0"/>
                <a:cs typeface="Times New Roman" pitchFamily="18" charset="0"/>
              </a:rPr>
              <a:t>, 24 </a:t>
            </a:r>
            <a:r>
              <a:rPr lang="ru-RU" altLang="ru-RU" sz="1100" dirty="0" err="1">
                <a:latin typeface="Times New Roman" pitchFamily="18" charset="0"/>
                <a:cs typeface="Times New Roman" pitchFamily="18" charset="0"/>
              </a:rPr>
              <a:t>қыркүйек түнде метеорологиялық жағдайлар қала атмосферасында</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ластаушы</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заттардың </a:t>
            </a:r>
            <a:r>
              <a:rPr lang="ru-RU" altLang="ru-RU" sz="1100" b="1" dirty="0" err="1">
                <a:latin typeface="Times New Roman" pitchFamily="18" charset="0"/>
                <a:cs typeface="Times New Roman" pitchFamily="18" charset="0"/>
              </a:rPr>
              <a:t>сейілуіне</a:t>
            </a:r>
            <a:r>
              <a:rPr lang="kk-KZ"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ықпал етеді</a:t>
            </a:r>
            <a:r>
              <a:rPr lang="ru-RU" altLang="ru-RU" sz="1100" dirty="0">
                <a:latin typeface="Times New Roman" pitchFamily="18" charset="0"/>
                <a:cs typeface="Times New Roman" pitchFamily="18" charset="0"/>
              </a:rPr>
              <a:t>. </a:t>
            </a:r>
          </a:p>
          <a:p>
            <a:pPr algn="just" eaLnBrk="1" hangingPunct="1">
              <a:buFont typeface="Arial" pitchFamily="34" charset="0"/>
              <a:buNone/>
              <a:defRPr/>
            </a:pP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Жалпы</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қала бойынша</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ауаның ластану</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деңгейінің төмен болуы</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күтілуде.</a:t>
            </a:r>
            <a:endParaRPr lang="ru-RU" altLang="ru-RU" sz="1100" dirty="0">
              <a:latin typeface="Times New Roman" pitchFamily="18" charset="0"/>
              <a:cs typeface="Times New Roman" pitchFamily="18" charset="0"/>
            </a:endParaRPr>
          </a:p>
        </p:txBody>
      </p:sp>
      <p:sp>
        <p:nvSpPr>
          <p:cNvPr id="22" name="TextBox 13"/>
          <p:cNvSpPr txBox="1">
            <a:spLocks noChangeArrowheads="1"/>
          </p:cNvSpPr>
          <p:nvPr/>
        </p:nvSpPr>
        <p:spPr bwMode="hidden">
          <a:xfrm>
            <a:off x="5167314" y="3429000"/>
            <a:ext cx="4500563" cy="261610"/>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p>
            <a:pPr algn="ctr" eaLnBrk="1" hangingPunct="1">
              <a:buFont typeface="Arial" pitchFamily="34" charset="0"/>
              <a:buNone/>
              <a:defRPr/>
            </a:pPr>
            <a:r>
              <a:rPr lang="ru-RU" altLang="ru-RU" sz="1100" dirty="0">
                <a:latin typeface="Times New Roman" pitchFamily="18" charset="0"/>
                <a:cs typeface="Times New Roman" pitchFamily="18" charset="0"/>
              </a:rPr>
              <a:t>1, 2, 3 </a:t>
            </a:r>
            <a:r>
              <a:rPr lang="ru-RU" altLang="ru-RU" sz="1100" dirty="0" err="1">
                <a:latin typeface="Times New Roman" pitchFamily="18" charset="0"/>
                <a:cs typeface="Times New Roman" pitchFamily="18" charset="0"/>
              </a:rPr>
              <a:t>дәрежелі </a:t>
            </a:r>
            <a:r>
              <a:rPr lang="ru-RU" altLang="ru-RU" sz="1100" dirty="0">
                <a:latin typeface="Times New Roman" pitchFamily="18" charset="0"/>
                <a:cs typeface="Times New Roman" pitchFamily="18" charset="0"/>
              </a:rPr>
              <a:t>ҚМЖ </a:t>
            </a:r>
            <a:r>
              <a:rPr lang="ru-RU" altLang="ru-RU" sz="1100" dirty="0" err="1">
                <a:latin typeface="Times New Roman" pitchFamily="18" charset="0"/>
                <a:cs typeface="Times New Roman" pitchFamily="18" charset="0"/>
              </a:rPr>
              <a:t>ескертуі</a:t>
            </a:r>
            <a:r>
              <a:rPr lang="ru-RU" altLang="ru-RU" sz="1100" dirty="0">
                <a:latin typeface="Times New Roman" pitchFamily="18" charset="0"/>
                <a:cs typeface="Times New Roman" pitchFamily="18" charset="0"/>
              </a:rPr>
              <a:t> </a:t>
            </a:r>
            <a:r>
              <a:rPr lang="ru-RU" altLang="ru-RU" sz="1100" dirty="0" err="1">
                <a:latin typeface="Times New Roman" pitchFamily="18" charset="0"/>
                <a:cs typeface="Times New Roman" pitchFamily="18" charset="0"/>
              </a:rPr>
              <a:t>жоқ</a:t>
            </a:r>
            <a:endParaRPr lang="ru-RU" altLang="ru-RU" sz="1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647293"/>
          </a:xfrm>
          <a:prstGeom prst="rect">
            <a:avLst/>
          </a:prstGeom>
        </p:spPr>
        <p:txBody>
          <a:bodyPr wrap="square">
            <a:spAutoFit/>
          </a:bodyPr>
          <a:lstStyle/>
          <a:p>
            <a:pPr algn="just">
              <a:lnSpc>
                <a:spcPct val="107000"/>
              </a:lnSpc>
              <a:spcAft>
                <a:spcPts val="800"/>
              </a:spcAft>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Aft>
                <a:spcPts val="800"/>
              </a:spcAft>
            </a:pP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574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2630</cp:revision>
  <cp:lastPrinted>2022-09-22T06:07:08Z</cp:lastPrinted>
  <dcterms:created xsi:type="dcterms:W3CDTF">2018-03-27T06:03:00Z</dcterms:created>
  <dcterms:modified xsi:type="dcterms:W3CDTF">2022-09-22T08:52:31Z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