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99"/>
    <a:srgbClr val="99CC00"/>
    <a:srgbClr val="669900"/>
    <a:srgbClr val="FF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>
        <p:scale>
          <a:sx n="82" d="100"/>
          <a:sy n="82" d="100"/>
        </p:scale>
        <p:origin x="-2970" y="-8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97A3546-0138-464F-BD0D-F6B4AB68B2A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09368-390E-4CAD-A33E-097A708F38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21CAD-D20D-49C2-AA0E-1817AA52D1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0091A-E9F9-4B4A-956D-AEBD7BED5D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E35C5-AC77-4E68-B225-C13D67DE68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A3E71-C6EF-420E-B2C5-312952E19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E4D2C-0277-4C7B-BB8F-F6EA4FCE55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E5BE0-E640-4A64-B875-986E1B0C6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61F35-9EA2-424F-88F9-BF7ED26392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97FFF-98BB-4C6C-9C2E-684B7461B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8F6AA-264D-4402-B5AE-C374D24A1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EEA6F-A2A6-45D5-9130-B0A5AC7E1D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629417C-5313-44A1-B6D8-F89935A2B8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538662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22 сентября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16-18, днем 26-28 тепла. 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14554"/>
            <a:ext cx="4714908" cy="104298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23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4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5081588" y="3857628"/>
            <a:ext cx="458632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6" y="3357562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647614"/>
            <a:chOff x="112712" y="246083"/>
            <a:chExt cx="4840288" cy="648251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338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600" dirty="0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</a:rPr>
              <a:t>В городе </a:t>
            </a:r>
            <a:r>
              <a:rPr lang="ru-RU" altLang="ru-RU" dirty="0" err="1">
                <a:solidFill>
                  <a:srgbClr val="000000"/>
                </a:solidFill>
              </a:rPr>
              <a:t>Алматы</a:t>
            </a:r>
            <a:r>
              <a:rPr lang="ru-RU" altLang="ru-RU" dirty="0">
                <a:solidFill>
                  <a:srgbClr val="000000"/>
                </a:solidFill>
              </a:rPr>
              <a:t> наблюдения </a:t>
            </a:r>
            <a:r>
              <a:rPr lang="ru-RU" altLang="ru-RU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1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dirty="0" err="1">
                <a:solidFill>
                  <a:schemeClr val="tx1"/>
                </a:solidFill>
              </a:rPr>
              <a:t>им.Аль-Фараби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2 –</a:t>
            </a:r>
            <a:r>
              <a:rPr lang="ru-RU" dirty="0" err="1">
                <a:solidFill>
                  <a:schemeClr val="tx1"/>
                </a:solidFill>
              </a:rPr>
              <a:t>Бурундайское</a:t>
            </a:r>
            <a:r>
              <a:rPr lang="ru-RU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№ 3 –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Алматы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арена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4 – </a:t>
            </a:r>
            <a:r>
              <a:rPr lang="ru-RU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5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ледовая арена «</a:t>
            </a:r>
            <a:r>
              <a:rPr lang="ru-RU" dirty="0" err="1">
                <a:solidFill>
                  <a:schemeClr val="tx1"/>
                </a:solidFill>
              </a:rPr>
              <a:t>Халык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арена</a:t>
            </a:r>
            <a:r>
              <a:rPr lang="ru-RU" dirty="0">
                <a:solidFill>
                  <a:schemeClr val="tx1"/>
                </a:solidFill>
              </a:rPr>
              <a:t>», микрорайон «</a:t>
            </a:r>
            <a:r>
              <a:rPr lang="ru-RU" dirty="0" err="1">
                <a:solidFill>
                  <a:schemeClr val="tx1"/>
                </a:solidFill>
              </a:rPr>
              <a:t>Думан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</a:t>
            </a:r>
            <a:r>
              <a:rPr lang="en-US" altLang="ru-RU" dirty="0">
                <a:solidFill>
                  <a:schemeClr val="tx1"/>
                </a:solidFill>
              </a:rPr>
              <a:t>6</a:t>
            </a:r>
            <a:r>
              <a:rPr lang="ru-RU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терр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Жетысуского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акимата</a:t>
            </a:r>
            <a:r>
              <a:rPr lang="ru-RU" dirty="0">
                <a:solidFill>
                  <a:schemeClr val="tx1"/>
                </a:solidFill>
              </a:rPr>
              <a:t>, микрорайон «</a:t>
            </a:r>
            <a:r>
              <a:rPr lang="ru-RU" dirty="0" err="1">
                <a:solidFill>
                  <a:schemeClr val="tx1"/>
                </a:solidFill>
              </a:rPr>
              <a:t>Кулагер</a:t>
            </a:r>
            <a:r>
              <a:rPr lang="ru-RU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№ 2</a:t>
            </a:r>
            <a:r>
              <a:rPr lang="en-US" altLang="ru-RU" dirty="0">
                <a:solidFill>
                  <a:schemeClr val="tx1"/>
                </a:solidFill>
              </a:rPr>
              <a:t>7</a:t>
            </a:r>
            <a:r>
              <a:rPr lang="ru-RU" altLang="ru-RU" dirty="0">
                <a:solidFill>
                  <a:schemeClr val="tx1"/>
                </a:solidFill>
              </a:rPr>
              <a:t> –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8 –  </a:t>
            </a:r>
            <a:r>
              <a:rPr lang="ru-RU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dirty="0">
                <a:solidFill>
                  <a:schemeClr val="tx1"/>
                </a:solidFill>
              </a:rPr>
              <a:t>ул. Ахметова, 50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2</a:t>
            </a:r>
            <a:r>
              <a:rPr lang="en-US" altLang="ru-RU" dirty="0">
                <a:solidFill>
                  <a:schemeClr val="tx1"/>
                </a:solidFill>
              </a:rPr>
              <a:t>9 –  </a:t>
            </a:r>
            <a:r>
              <a:rPr lang="ru-RU" dirty="0">
                <a:solidFill>
                  <a:schemeClr val="tx1"/>
                </a:solidFill>
              </a:rPr>
              <a:t>РУВД </a:t>
            </a:r>
            <a:r>
              <a:rPr lang="ru-RU" dirty="0" err="1">
                <a:solidFill>
                  <a:schemeClr val="tx1"/>
                </a:solidFill>
              </a:rPr>
              <a:t>Турскибского</a:t>
            </a:r>
            <a:r>
              <a:rPr lang="ru-RU" dirty="0">
                <a:solidFill>
                  <a:schemeClr val="tx1"/>
                </a:solidFill>
              </a:rPr>
              <a:t> района, ул. Р. Зорге,14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</a:t>
            </a:r>
            <a:r>
              <a:rPr lang="en-US" altLang="ru-RU" dirty="0">
                <a:solidFill>
                  <a:schemeClr val="tx1"/>
                </a:solidFill>
              </a:rPr>
              <a:t>0 – </a:t>
            </a:r>
            <a:r>
              <a:rPr lang="ru-RU" dirty="0" err="1">
                <a:solidFill>
                  <a:schemeClr val="tx1"/>
                </a:solidFill>
              </a:rPr>
              <a:t>м-н</a:t>
            </a:r>
            <a:r>
              <a:rPr lang="ru-RU" dirty="0">
                <a:solidFill>
                  <a:schemeClr val="tx1"/>
                </a:solidFill>
              </a:rPr>
              <a:t> «</a:t>
            </a:r>
            <a:r>
              <a:rPr lang="ru-RU" dirty="0" err="1">
                <a:solidFill>
                  <a:schemeClr val="tx1"/>
                </a:solidFill>
              </a:rPr>
              <a:t>Шанырак</a:t>
            </a:r>
            <a:r>
              <a:rPr lang="ru-RU" dirty="0">
                <a:solidFill>
                  <a:schemeClr val="tx1"/>
                </a:solidFill>
              </a:rPr>
              <a:t>», школа №26, ул. </a:t>
            </a:r>
            <a:r>
              <a:rPr lang="ru-RU" dirty="0" err="1">
                <a:solidFill>
                  <a:schemeClr val="tx1"/>
                </a:solidFill>
              </a:rPr>
              <a:t>Жанкожа</a:t>
            </a:r>
            <a:r>
              <a:rPr lang="ru-RU" dirty="0">
                <a:solidFill>
                  <a:schemeClr val="tx1"/>
                </a:solidFill>
              </a:rPr>
              <a:t> батыра, 202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№ </a:t>
            </a:r>
            <a:r>
              <a:rPr lang="ru-RU" altLang="ru-RU" dirty="0">
                <a:solidFill>
                  <a:schemeClr val="tx1"/>
                </a:solidFill>
              </a:rPr>
              <a:t>31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пр.Аль-Фараби</a:t>
            </a:r>
            <a:r>
              <a:rPr lang="ru-RU" dirty="0">
                <a:solidFill>
                  <a:schemeClr val="tx1"/>
                </a:solidFill>
              </a:rPr>
              <a:t>, угол ул.Навои, </a:t>
            </a:r>
            <a:r>
              <a:rPr lang="ru-RU" dirty="0" err="1">
                <a:solidFill>
                  <a:schemeClr val="tx1"/>
                </a:solidFill>
              </a:rPr>
              <a:t>м-н</a:t>
            </a:r>
            <a:r>
              <a:rPr lang="ru-RU" dirty="0">
                <a:solidFill>
                  <a:schemeClr val="tx1"/>
                </a:solidFill>
              </a:rPr>
              <a:t> Орбита (территория Дендропарка АО «</a:t>
            </a:r>
            <a:r>
              <a:rPr lang="ru-RU" dirty="0" err="1">
                <a:solidFill>
                  <a:schemeClr val="tx1"/>
                </a:solidFill>
              </a:rPr>
              <a:t>Зеленстрой</a:t>
            </a:r>
            <a:r>
              <a:rPr lang="ru-RU" dirty="0">
                <a:solidFill>
                  <a:schemeClr val="tx1"/>
                </a:solidFill>
              </a:rPr>
              <a:t>»)</a:t>
            </a:r>
          </a:p>
          <a:p>
            <a:r>
              <a:rPr lang="kk-KZ" i="1" dirty="0">
                <a:solidFill>
                  <a:schemeClr val="tx1"/>
                </a:solidFill>
              </a:rPr>
              <a:t>№1 -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</a:rPr>
              <a:t>Сатпаева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№12 - </a:t>
            </a:r>
            <a:r>
              <a:rPr lang="ru-RU" i="1" dirty="0">
                <a:solidFill>
                  <a:schemeClr val="tx1"/>
                </a:solidFill>
              </a:rPr>
              <a:t>пр. </a:t>
            </a:r>
            <a:r>
              <a:rPr lang="ru-RU" i="1" dirty="0" err="1">
                <a:solidFill>
                  <a:schemeClr val="tx1"/>
                </a:solidFill>
              </a:rPr>
              <a:t>Райымбека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Наурызбай</a:t>
            </a:r>
            <a:r>
              <a:rPr lang="ru-RU" i="1" dirty="0">
                <a:solidFill>
                  <a:schemeClr val="tx1"/>
                </a:solidFill>
              </a:rPr>
              <a:t> батыра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№16 - </a:t>
            </a:r>
            <a:r>
              <a:rPr lang="ru-RU" i="1" dirty="0" err="1">
                <a:solidFill>
                  <a:schemeClr val="tx1"/>
                </a:solidFill>
              </a:rPr>
              <a:t>м-н</a:t>
            </a:r>
            <a:r>
              <a:rPr lang="ru-RU" i="1" dirty="0">
                <a:solidFill>
                  <a:schemeClr val="tx1"/>
                </a:solidFill>
              </a:rPr>
              <a:t> Айнабулак-3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№25 -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i="1" dirty="0" err="1">
                <a:solidFill>
                  <a:schemeClr val="tx1"/>
                </a:solidFill>
              </a:rPr>
              <a:t>м-н</a:t>
            </a:r>
            <a:r>
              <a:rPr lang="ru-RU" i="1" dirty="0">
                <a:solidFill>
                  <a:schemeClr val="tx1"/>
                </a:solidFill>
              </a:rPr>
              <a:t> Аксай-3, ул. </a:t>
            </a:r>
            <a:r>
              <a:rPr lang="ru-RU" i="1" dirty="0" err="1">
                <a:solidFill>
                  <a:schemeClr val="tx1"/>
                </a:solidFill>
              </a:rPr>
              <a:t>Маречека</a:t>
            </a:r>
            <a:r>
              <a:rPr lang="ru-RU" i="1" dirty="0">
                <a:solidFill>
                  <a:schemeClr val="tx1"/>
                </a:solidFill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</a:rPr>
              <a:t>Б.Момышулы</a:t>
            </a:r>
            <a:r>
              <a:rPr lang="kk-KZ" i="1" dirty="0">
                <a:solidFill>
                  <a:schemeClr val="tx1"/>
                </a:solidFill>
              </a:rPr>
              <a:t>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kk-KZ" i="1" dirty="0">
                <a:solidFill>
                  <a:schemeClr val="tx1"/>
                </a:solidFill>
              </a:rPr>
              <a:t>№26 - </a:t>
            </a:r>
            <a:r>
              <a:rPr lang="ru-RU" i="1" dirty="0" err="1">
                <a:solidFill>
                  <a:schemeClr val="tx1"/>
                </a:solidFill>
              </a:rPr>
              <a:t>м-н</a:t>
            </a:r>
            <a:r>
              <a:rPr lang="ru-RU" i="1" dirty="0">
                <a:solidFill>
                  <a:schemeClr val="tx1"/>
                </a:solidFill>
              </a:rPr>
              <a:t> Тастак-1, ул. Толе </a:t>
            </a:r>
            <a:r>
              <a:rPr lang="ru-RU" i="1" dirty="0" err="1">
                <a:solidFill>
                  <a:schemeClr val="tx1"/>
                </a:solidFill>
              </a:rPr>
              <a:t>би</a:t>
            </a:r>
            <a:r>
              <a:rPr lang="ru-RU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i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Нурланова А.А.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 dirty="0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14393</TotalTime>
  <Words>759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2686</cp:revision>
  <cp:lastPrinted>2021-07-01T09:11:30Z</cp:lastPrinted>
  <dcterms:created xsi:type="dcterms:W3CDTF">2018-03-27T06:03:00Z</dcterms:created>
  <dcterms:modified xsi:type="dcterms:W3CDTF">2022-09-22T06:37:41Z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