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6" d="100"/>
          <a:sy n="116" d="100"/>
        </p:scale>
        <p:origin x="-1932" y="-10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731624772"/>
              </p:ext>
            </p:extLst>
          </p:nvPr>
        </p:nvGraphicFramePr>
        <p:xfrm>
          <a:off x="5024438" y="42862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3617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86190"/>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қыркүйекке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23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14-16,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33-35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қыркүйекке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15-17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5877" y="3357562"/>
            <a:ext cx="4572032"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4438" y="221455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23 қыркүйек</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24 </a:t>
            </a:r>
            <a:r>
              <a:rPr lang="kk-KZ" sz="1200" dirty="0" smtClean="0">
                <a:solidFill>
                  <a:schemeClr val="tx1"/>
                </a:solidFill>
                <a:latin typeface="Times New Roman" pitchFamily="18" charset="0"/>
                <a:cs typeface="Times New Roman" pitchFamily="18" charset="0"/>
              </a:rPr>
              <a:t>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a:t>
            </a:r>
            <a:r>
              <a:rPr lang="ru-RU" sz="1200" b="1" dirty="0">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Нурланова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kk-KZ" sz="1200" dirty="0" smtClean="0">
                <a:latin typeface="Times New Roman" panose="02020603050405020304" pitchFamily="18" charset="0"/>
                <a:ea typeface="Times New Roman" panose="02020603050405020304" pitchFamily="18" charset="0"/>
              </a:rPr>
              <a:t>Бақытжан Н.</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22.</a:t>
            </a:r>
            <a:r>
              <a:rPr lang="ru-RU" sz="1200" dirty="0" smtClean="0">
                <a:latin typeface="Times New Roman" panose="02020603050405020304" pitchFamily="18" charset="0"/>
                <a:ea typeface="Times New Roman" panose="02020603050405020304" pitchFamily="18" charset="0"/>
              </a:rPr>
              <a:t>09.2022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11:18</a:t>
            </a:r>
            <a:r>
              <a:rPr lang="kk-KZ" sz="1200" dirty="0" smtClean="0">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14086</TotalTime>
  <Words>574</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2439</cp:revision>
  <cp:lastPrinted>2021-07-01T07:38:07Z</cp:lastPrinted>
  <dcterms:created xsi:type="dcterms:W3CDTF">2018-03-27T06:03:00Z</dcterms:created>
  <dcterms:modified xsi:type="dcterms:W3CDTF">2022-09-22T06:55:08Z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