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сентября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22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восточный, юго-восточный 0-5, днем порывы 8 м/с. Температура воздуха ночью 8-10, днем 29-31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24 сентября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юго-восточный 0-5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9-11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36979418"/>
              </p:ext>
            </p:extLst>
          </p:nvPr>
        </p:nvGraphicFramePr>
        <p:xfrm>
          <a:off x="5024438" y="4214818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4158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172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071678"/>
            <a:ext cx="4643470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сентября, ночью 24 сентября 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веществ в атмосфере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95876" y="3214686"/>
            <a:ext cx="4608731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66654" y="642918"/>
            <a:ext cx="461443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людям, страдающим хроническими заболеваниями легких,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сердечно-сосудистыми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13558</TotalTime>
  <Words>680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2423</cp:revision>
  <cp:lastPrinted>2021-02-03T11:37:00Z</cp:lastPrinted>
  <dcterms:created xsi:type="dcterms:W3CDTF">2018-03-27T06:03:00Z</dcterms:created>
  <dcterms:modified xsi:type="dcterms:W3CDTF">2022-09-22T09:28:34Z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