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A8422"/>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883264984"/>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10124" y="3714752"/>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қыркүйектегі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қыркүйекке</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23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 Жауын-шашынсыз.</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солтүстік-шығыстан 3-8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түнде 5-7°, күндіз 28-30°</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24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қыркүйекке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a:t>
            </a:r>
            <a:r>
              <a:rPr lang="ru-RU" sz="1200" b="1" dirty="0" smtClean="0">
                <a:solidFill>
                  <a:srgbClr val="000000"/>
                </a:solidFill>
                <a:latin typeface="Times New Roman" panose="02020603050405020304" pitchFamily="18" charset="0"/>
                <a:cs typeface="Times New Roman" panose="02020603050405020304" pitchFamily="18" charset="0"/>
                <a:sym typeface="+mn-ea"/>
              </a:rPr>
              <a:t>ж. 23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a:t>
            </a:r>
            <a:r>
              <a:rPr lang="kk-KZ" sz="1200" dirty="0" smtClean="0">
                <a:latin typeface="Times New Roman" panose="02020603050405020304" pitchFamily="18" charset="0"/>
                <a:cs typeface="Times New Roman" panose="02020603050405020304" pitchFamily="18" charset="0"/>
              </a:rPr>
              <a:t>солтүстік-шығыстан</a:t>
            </a:r>
            <a:r>
              <a:rPr lang="kk-KZ" sz="1200" dirty="0" smtClean="0">
                <a:solidFill>
                  <a:prstClr val="black"/>
                </a:solidFill>
                <a:latin typeface="Times New Roman" pitchFamily="18" charset="0"/>
                <a:cs typeface="Times New Roman" pitchFamily="18" charset="0"/>
              </a:rPr>
              <a:t> 2-7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6-8°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4941423" y="2322395"/>
            <a:ext cx="4726485"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23 </a:t>
            </a:r>
            <a:r>
              <a:rPr lang="ru-RU" sz="1200" dirty="0" err="1">
                <a:solidFill>
                  <a:prstClr val="black"/>
                </a:solidFill>
                <a:latin typeface="Times New Roman" panose="02020603050405020304" pitchFamily="18" charset="0"/>
                <a:cs typeface="Times New Roman" panose="02020603050405020304" pitchFamily="18" charset="0"/>
              </a:rPr>
              <a:t>қыркүйекте</a:t>
            </a:r>
            <a:r>
              <a:rPr lang="kk-KZ" sz="1200" dirty="0">
                <a:solidFill>
                  <a:prstClr val="black"/>
                </a:solidFill>
                <a:latin typeface="Times New Roman" panose="02020603050405020304" pitchFamily="18" charset="0"/>
                <a:cs typeface="Times New Roman" panose="02020603050405020304" pitchFamily="18" charset="0"/>
              </a:rPr>
              <a:t> 2022 жылдың метеорологиялық жағдайлар қала атмосферасында ластаушы заттардың </a:t>
            </a:r>
            <a:r>
              <a:rPr lang="kk-KZ" sz="1200" b="1" dirty="0">
                <a:solidFill>
                  <a:prstClr val="black"/>
                </a:solidFill>
                <a:latin typeface="Times New Roman" panose="02020603050405020304" pitchFamily="18" charset="0"/>
                <a:cs typeface="Times New Roman" panose="02020603050405020304" pitchFamily="18" charset="0"/>
              </a:rPr>
              <a:t>жиналуына</a:t>
            </a:r>
            <a:r>
              <a:rPr lang="kk-KZ" sz="1200" dirty="0">
                <a:solidFill>
                  <a:prstClr val="black"/>
                </a:solidFill>
                <a:latin typeface="Times New Roman" panose="02020603050405020304" pitchFamily="18" charset="0"/>
                <a:cs typeface="Times New Roman" panose="02020603050405020304" pitchFamily="18" charset="0"/>
              </a:rPr>
              <a:t> ықпал етеді. </a:t>
            </a:r>
            <a:r>
              <a:rPr lang="kk-KZ" sz="1200" dirty="0" smtClean="0">
                <a:solidFill>
                  <a:prstClr val="black"/>
                </a:solidFill>
                <a:latin typeface="Times New Roman" panose="02020603050405020304" pitchFamily="18" charset="0"/>
                <a:cs typeface="Times New Roman" panose="02020603050405020304" pitchFamily="18" charset="0"/>
              </a:rPr>
              <a:t> </a:t>
            </a:r>
          </a:p>
          <a:p>
            <a:pPr lvl="0" algn="just"/>
            <a:r>
              <a:rPr lang="kk-KZ" sz="1200" dirty="0" smtClean="0">
                <a:solidFill>
                  <a:prstClr val="black"/>
                </a:solidFill>
                <a:latin typeface="Times New Roman" panose="02020603050405020304" pitchFamily="18" charset="0"/>
                <a:cs typeface="Times New Roman" panose="02020603050405020304" pitchFamily="18" charset="0"/>
              </a:rPr>
              <a:t>     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жоғары болады деп күтілуде.</a:t>
            </a:r>
          </a:p>
        </p:txBody>
      </p:sp>
      <p:sp>
        <p:nvSpPr>
          <p:cNvPr id="23" name="TextBox 13"/>
          <p:cNvSpPr txBox="1"/>
          <p:nvPr/>
        </p:nvSpPr>
        <p:spPr>
          <a:xfrm>
            <a:off x="5024438" y="3286124"/>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prstClr val="black"/>
                </a:solidFill>
                <a:latin typeface="Times New Roman" panose="02020603050405020304" pitchFamily="18" charset="0"/>
                <a:cs typeface="Times New Roman" panose="02020603050405020304" pitchFamily="18" charset="0"/>
              </a:rPr>
              <a:t>2-дәрежелі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4435692" cy="1938992"/>
          </a:xfrm>
          <a:prstGeom prst="rect">
            <a:avLst/>
          </a:prstGeom>
          <a:noFill/>
        </p:spPr>
        <p:txBody>
          <a:bodyPr wrap="square">
            <a:spAutoFit/>
          </a:bodyPr>
          <a:lstStyle/>
          <a:p>
            <a:pPr algn="just"/>
            <a:r>
              <a:rPr lang="kk-KZ" sz="1200" dirty="0" smtClean="0">
                <a:latin typeface="Times New Roman" pitchFamily="18" charset="0"/>
                <a:cs typeface="Times New Roman" pitchFamily="18" charset="0"/>
              </a:rPr>
              <a:t>- ашық ауада, әсіресе автотрассалардың немесе басқа да ластану көздерінің жанында болу уақытын қысқарту. Балалар мен жүкті әйелдер ұзақ серуендеуден бас тартуы керек;</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өкпенің, жүрек-қан тамырлары, аллергиялық аурулардың созылмалы ауруларынан зардап шегетін адамдарда ашық ауада болған кезде өзімен бірге қажетті дәрілік препараттар болуы қажет; </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ашық ауада физикалық белсенділікті шектеңіз. </a:t>
            </a:r>
            <a:r>
              <a:rPr lang="ru-RU" sz="1200" dirty="0" err="1" smtClean="0">
                <a:latin typeface="Times New Roman" pitchFamily="18" charset="0"/>
                <a:cs typeface="Times New Roman" pitchFamily="18" charset="0"/>
              </a:rPr>
              <a:t>Жабық </a:t>
            </a:r>
            <a:r>
              <a:rPr lang="ru-RU" sz="1200" dirty="0" smtClean="0">
                <a:latin typeface="Times New Roman" pitchFamily="18" charset="0"/>
                <a:cs typeface="Times New Roman" pitchFamily="18" charset="0"/>
              </a:rPr>
              <a:t>спорт </a:t>
            </a:r>
            <a:r>
              <a:rPr lang="ru-RU" sz="1200" dirty="0" err="1" smtClean="0">
                <a:latin typeface="Times New Roman" pitchFamily="18" charset="0"/>
                <a:cs typeface="Times New Roman" pitchFamily="18" charset="0"/>
              </a:rPr>
              <a:t>кешендерінде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дене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шынықтыру және спортпен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айналысу</a:t>
            </a:r>
            <a:r>
              <a:rPr lang="ru-RU" sz="1200" dirty="0" smtClean="0">
                <a:latin typeface="Times New Roman" pitchFamily="18" charset="0"/>
                <a:cs typeface="Times New Roman" pitchFamily="18" charset="0"/>
              </a:rPr>
              <a:t>. </a:t>
            </a:r>
          </a:p>
          <a:p>
            <a:pPr indent="176213" algn="just">
              <a:spcAft>
                <a:spcPts val="0"/>
              </a:spcAft>
            </a:pPr>
            <a:endParaRPr lang="ru-RU" sz="1200" dirty="0">
              <a:latin typeface="Times New Roman" pitchFamily="18" charset="0"/>
              <a:cs typeface="Times New Roman" pitchFamily="18" charset="0"/>
            </a:endParaRP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16391</TotalTime>
  <Words>608</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2460</cp:revision>
  <cp:lastPrinted>2021-07-01T03:56:27Z</cp:lastPrinted>
  <dcterms:created xsi:type="dcterms:W3CDTF">2018-03-27T06:03:00Z</dcterms:created>
  <dcterms:modified xsi:type="dcterms:W3CDTF">2022-09-22T08:44:24Z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