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43642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5876" y="3429000"/>
            <a:ext cx="458632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23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переменный 0-5 м/с. Температура воздуха ночью 10-12, днем 24-26 тепла.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24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24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переменный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7-9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23 сентября, ночью 24 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высокий уровень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53000" y="3000372"/>
            <a:ext cx="4804191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38092" y="246083"/>
            <a:ext cx="4714908" cy="2705159"/>
            <a:chOff x="238092" y="246083"/>
            <a:chExt cx="4714908" cy="270515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238092" y="642918"/>
              <a:ext cx="4625974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17449</TotalTime>
  <Words>674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2775</cp:revision>
  <cp:lastPrinted>2021-11-30T05:55:24Z</cp:lastPrinted>
  <dcterms:created xsi:type="dcterms:W3CDTF">2018-03-27T06:03:00Z</dcterms:created>
  <dcterms:modified xsi:type="dcterms:W3CDTF">2022-09-22T07:02:01Z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