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0950062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 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күндіз 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Без осадков.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4438" y="214311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
        <p:nvSpPr>
          <p:cNvPr id="23" name="TextBox 13"/>
          <p:cNvSpPr txBox="1"/>
          <p:nvPr/>
        </p:nvSpPr>
        <p:spPr>
          <a:xfrm>
            <a:off x="5024438" y="314324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38092" y="785794"/>
            <a:ext cx="4500594"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16354</TotalTime>
  <Words>599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2418</cp:revision>
  <cp:lastPrinted>2021-07-01T03:56:27Z</cp:lastPrinted>
  <dcterms:created xsi:type="dcterms:W3CDTF">2018-03-27T06:03:00Z</dcterms:created>
  <dcterms:modified xsi:type="dcterms:W3CDTF">2022-09-21T06:57:58Z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