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181791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21</a:t>
                      </a:r>
                      <a:r>
                        <a:rPr lang="kk-KZ" altLang="zh-CN" sz="1200" b="1" i="0"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endParaRPr lang="zh-CN" altLang="x-none" sz="1200" b="1" i="1"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30887"/>
          </a:xfrm>
          <a:prstGeom prst="rect">
            <a:avLst/>
          </a:prstGeom>
          <a:noFill/>
          <a:ln w="9525">
            <a:noFill/>
          </a:ln>
        </p:spPr>
        <p:txBody>
          <a:bodyPr wrap="square">
            <a:spAutoFit/>
          </a:bodyPr>
          <a:lstStyle/>
          <a:p>
            <a:pPr algn="ctr"/>
            <a:r>
              <a:rPr lang="ru-RU" altLang="ru-RU" sz="1100" b="1" dirty="0">
                <a:latin typeface="Times New Roman" pitchFamily="18" charset="0"/>
                <a:cs typeface="Times New Roman" pitchFamily="18" charset="0"/>
              </a:rPr>
              <a:t>2022 ж. </a:t>
            </a: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Тараз</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қаласының</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атмосфералық</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ауасының</a:t>
            </a:r>
            <a:r>
              <a:rPr lang="ru-RU" altLang="ru-RU" sz="1100" b="1" dirty="0">
                <a:latin typeface="Times New Roman" pitchFamily="18" charset="0"/>
                <a:cs typeface="Times New Roman" pitchFamily="18" charset="0"/>
              </a:rPr>
              <a:t> </a:t>
            </a:r>
            <a:endParaRPr lang="ru-RU" altLang="ru-RU" sz="1100" b="1" dirty="0" smtClean="0">
              <a:latin typeface="Times New Roman" pitchFamily="18" charset="0"/>
              <a:cs typeface="Times New Roman" pitchFamily="18" charset="0"/>
            </a:endParaRPr>
          </a:p>
          <a:p>
            <a:pPr algn="ctr"/>
            <a:r>
              <a:rPr lang="ru-RU" altLang="ru-RU" sz="1100" b="1" dirty="0" err="1" smtClean="0">
                <a:latin typeface="Times New Roman" pitchFamily="18" charset="0"/>
                <a:cs typeface="Times New Roman" pitchFamily="18" charset="0"/>
              </a:rPr>
              <a:t>жай-күйі</a:t>
            </a:r>
            <a:endParaRPr lang="ru-RU" altLang="ru-RU" sz="11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22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12-14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53000" y="2285992"/>
            <a:ext cx="478475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65601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  Ұсыныстар </a:t>
            </a:r>
            <a:r>
              <a:rPr lang="kk-KZ" sz="1600" dirty="0" smtClean="0">
                <a:latin typeface="Times New Roman" pitchFamily="18" charset="0"/>
                <a:cs typeface="Times New Roman" pitchFamily="18" charset="0"/>
              </a:rPr>
              <a:t>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13977</TotalTime>
  <Words>576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2628</cp:revision>
  <cp:lastPrinted>2022-09-19T05:24:00Z</cp:lastPrinted>
  <dcterms:created xsi:type="dcterms:W3CDTF">2018-03-27T06:03:00Z</dcterms:created>
  <dcterms:modified xsi:type="dcterms:W3CDTF">2022-09-21T08:37:51Z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