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144573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днем 26-28°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4438" y="3071810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66654" y="571480"/>
            <a:ext cx="469741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  <a:p>
            <a:pPr indent="176213" algn="just">
              <a:spcAft>
                <a:spcPts val="0"/>
              </a:spcAf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16834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2412</cp:revision>
  <cp:lastPrinted>2021-07-01T03:56:27Z</cp:lastPrinted>
  <dcterms:created xsi:type="dcterms:W3CDTF">2018-03-27T06:03:00Z</dcterms:created>
  <dcterms:modified xsi:type="dcterms:W3CDTF">2022-09-21T06:51:50Z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