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0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5124681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22</a:t>
            </a:r>
            <a:r>
              <a:rPr lang="kk-KZ" sz="1200" b="1" dirty="0">
                <a:solidFill>
                  <a:srgbClr val="000000"/>
                </a:solidFill>
                <a:latin typeface="Times New Roman" panose="02020603050405020304" pitchFamily="18" charset="0"/>
                <a:cs typeface="Times New Roman" panose="02020603050405020304" pitchFamily="18" charset="0"/>
              </a:rPr>
              <a:t>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21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9-11, күндіз 28-30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23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22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9-11 </a:t>
            </a:r>
            <a:r>
              <a:rPr lang="kk-KZ" sz="1200" dirty="0">
                <a:solidFill>
                  <a:prstClr val="black"/>
                </a:solidFill>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56807494"/>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қыркүйектегі Көкшетау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4438" y="2571744"/>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38092" y="928670"/>
            <a:ext cx="4572032" cy="1938992"/>
          </a:xfrm>
          <a:prstGeom prst="rect">
            <a:avLst/>
          </a:prstGeom>
          <a:noFill/>
        </p:spPr>
        <p:txBody>
          <a:bodyPr wrap="square">
            <a:spAutoFit/>
          </a:bodyPr>
          <a:lstStyle/>
          <a:p>
            <a:pPr algn="just"/>
            <a:r>
              <a:rPr lang="kk-KZ" sz="1200" dirty="0" smtClean="0">
                <a:latin typeface="Times New Roman" pitchFamily="18" charset="0"/>
                <a:cs typeface="Times New Roman" pitchFamily="18" charset="0"/>
              </a:rPr>
              <a:t>- ашық ауада, әсіресе автотрассалардың немесе басқа да ластану көздерінің жанында болу уақытын қысқарту. Балалар мен жүкті әйелдер ұзақ серуендеуден бас тартуы керек;</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өкпенің, жүрек-қан тамырлары, аллергиялық аурулардың созылмалы ауруларынан зардап шегетін адамдарда ашық ауада болған кезде өзімен бірге қажетті дәрілік препараттар болуы қажет; </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ашық ауада физикалық белсенділікті шектеңіз. </a:t>
            </a:r>
            <a:r>
              <a:rPr lang="ru-RU" sz="1200" dirty="0" err="1" smtClean="0">
                <a:latin typeface="Times New Roman" pitchFamily="18" charset="0"/>
                <a:cs typeface="Times New Roman" pitchFamily="18" charset="0"/>
              </a:rPr>
              <a:t>Жабық </a:t>
            </a:r>
            <a:r>
              <a:rPr lang="ru-RU" sz="1200" dirty="0" smtClean="0">
                <a:latin typeface="Times New Roman" pitchFamily="18" charset="0"/>
                <a:cs typeface="Times New Roman" pitchFamily="18" charset="0"/>
              </a:rPr>
              <a:t>спорт </a:t>
            </a:r>
            <a:r>
              <a:rPr lang="ru-RU" sz="1200" dirty="0" err="1" smtClean="0">
                <a:latin typeface="Times New Roman" pitchFamily="18" charset="0"/>
                <a:cs typeface="Times New Roman" pitchFamily="18" charset="0"/>
              </a:rPr>
              <a:t>кешендерінде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дене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шынықтыру және спортпен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айналысу</a:t>
            </a:r>
            <a:r>
              <a:rPr lang="ru-RU" sz="1200" dirty="0" smtClean="0">
                <a:latin typeface="Times New Roman" pitchFamily="18" charset="0"/>
                <a:cs typeface="Times New Roman" pitchFamily="18" charset="0"/>
              </a:rPr>
              <a:t>. </a:t>
            </a:r>
          </a:p>
          <a:p>
            <a:pPr indent="176213" algn="just">
              <a:spcAft>
                <a:spcPts val="0"/>
              </a:spcAft>
            </a:pPr>
            <a:endParaRPr lang="ru-RU" sz="1200" dirty="0">
              <a:latin typeface="Times New Roman" pitchFamily="18" charset="0"/>
              <a:cs typeface="Times New Roman"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13556</TotalTime>
  <Words>594</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2358</cp:revision>
  <cp:lastPrinted>2021-07-01T07:38:07Z</cp:lastPrinted>
  <dcterms:created xsi:type="dcterms:W3CDTF">2018-03-27T06:03:00Z</dcterms:created>
  <dcterms:modified xsi:type="dcterms:W3CDTF">2022-09-21T08:23:21Z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