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9032513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2900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22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переменный 0-5 м/с. Температура воздуха ночью 8-10, днем 26-28 тепла.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23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23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переменный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0-5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</a:t>
            </a:r>
            <a:r>
              <a:rPr lang="ru-RU" sz="12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12-14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24438" y="2000240"/>
            <a:ext cx="4643470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22 сентября, ночью 23 сентября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высокий уровень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95876" y="2928934"/>
            <a:ext cx="451843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238092" y="246083"/>
            <a:ext cx="4714908" cy="2705159"/>
            <a:chOff x="238092" y="246083"/>
            <a:chExt cx="4714908" cy="270515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238092" y="642918"/>
              <a:ext cx="4643470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людям, страдающим хроническими заболеваниями легких, </a:t>
              </a:r>
              <a:r>
                <a:rPr lang="ru-RU" sz="1200" dirty="0" err="1" smtClean="0">
                  <a:latin typeface="Times New Roman" pitchFamily="18" charset="0"/>
                  <a:cs typeface="Times New Roman" pitchFamily="18" charset="0"/>
                </a:rPr>
                <a:t>сердечно-сосудистыми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indent="176213" algn="just">
                <a:spcAft>
                  <a:spcPts val="0"/>
                </a:spcAft>
              </a:pP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17447</TotalTime>
  <Words>674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2772</cp:revision>
  <cp:lastPrinted>2021-11-30T05:55:24Z</cp:lastPrinted>
  <dcterms:created xsi:type="dcterms:W3CDTF">2018-03-27T06:03:00Z</dcterms:created>
  <dcterms:modified xsi:type="dcterms:W3CDTF">2022-09-21T08:31:18Z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